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7" r:id="rId2"/>
    <p:sldMasterId id="2147483653" r:id="rId3"/>
    <p:sldMasterId id="2147483655" r:id="rId4"/>
  </p:sldMasterIdLst>
  <p:notesMasterIdLst>
    <p:notesMasterId r:id="rId6"/>
  </p:notesMasterIdLst>
  <p:handoutMasterIdLst>
    <p:handoutMasterId r:id="rId7"/>
  </p:handoutMasterIdLst>
  <p:sldIdLst>
    <p:sldId id="286" r:id="rId5"/>
  </p:sldIdLst>
  <p:sldSz cx="43891200" cy="32918400"/>
  <p:notesSz cx="6858000" cy="9144000"/>
  <p:defaultTextStyle>
    <a:defPPr>
      <a:defRPr lang="en-US"/>
    </a:defPPr>
    <a:lvl1pPr marL="0" algn="l" defTabSz="438890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1pPr>
    <a:lvl2pPr marL="2194451" algn="l" defTabSz="438890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2pPr>
    <a:lvl3pPr marL="4388900" algn="l" defTabSz="438890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3pPr>
    <a:lvl4pPr marL="6583351" algn="l" defTabSz="438890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4pPr>
    <a:lvl5pPr marL="8777801" algn="l" defTabSz="438890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5pPr>
    <a:lvl6pPr marL="10972252" algn="l" defTabSz="438890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6pPr>
    <a:lvl7pPr marL="13166703" algn="l" defTabSz="438890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7pPr>
    <a:lvl8pPr marL="15361152" algn="l" defTabSz="438890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8pPr>
    <a:lvl9pPr marL="17555603" algn="l" defTabSz="438890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.KOTOULAS" initials="AK" lastIdx="2" clrIdx="0"/>
  <p:cmAuthor id="1" name="A.KOTOULAS" initials="HELP" lastIdx="1" clrIdx="1"/>
  <p:cmAuthor id="2" name="A.KOTOULAS" initials="HELP - " lastIdx="1" clrIdx="2"/>
  <p:cmAuthor id="3" name="PosterPresentations.com - 510.649.3001" initials="HELP - 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E9E5"/>
    <a:srgbClr val="EAEAE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59" autoAdjust="0"/>
    <p:restoredTop sz="94706" autoAdjust="0"/>
  </p:normalViewPr>
  <p:slideViewPr>
    <p:cSldViewPr snapToGrid="0" snapToObjects="1" showGuides="1">
      <p:cViewPr>
        <p:scale>
          <a:sx n="17" d="100"/>
          <a:sy n="17" d="100"/>
        </p:scale>
        <p:origin x="-1170" y="-72"/>
      </p:cViewPr>
      <p:guideLst>
        <p:guide orient="horz" pos="3318"/>
        <p:guide orient="horz" pos="288"/>
        <p:guide orient="horz" pos="20160"/>
        <p:guide orient="horz"/>
        <p:guide pos="581"/>
        <p:guide pos="2706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3" d="100"/>
          <a:sy n="83" d="100"/>
        </p:scale>
        <p:origin x="-2730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58C5BC-9A70-462C-B28D-9600239EAC64}" type="datetimeFigureOut">
              <a:rPr lang="en-US" smtClean="0"/>
              <a:pPr/>
              <a:t>11/29/2011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C131B7-05CA-4AEE-9267-6D0ED4DC84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2880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CC2317-6751-4CD4-9995-8782DD78E936}" type="datetimeFigureOut">
              <a:rPr lang="en-US" smtClean="0"/>
              <a:pPr/>
              <a:t>11/29/2011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A1A87D-CAF7-4BDC-A0D3-C0DBEDE8161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246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38890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1pPr>
    <a:lvl2pPr marL="2194451" algn="l" defTabSz="438890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2pPr>
    <a:lvl3pPr marL="4388900" algn="l" defTabSz="438890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3pPr>
    <a:lvl4pPr marL="6583351" algn="l" defTabSz="438890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4pPr>
    <a:lvl5pPr marL="8777801" algn="l" defTabSz="438890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5pPr>
    <a:lvl6pPr marL="10972252" algn="l" defTabSz="438890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6pPr>
    <a:lvl7pPr marL="13166703" algn="l" defTabSz="438890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7pPr>
    <a:lvl8pPr marL="15361152" algn="l" defTabSz="438890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8pPr>
    <a:lvl9pPr marL="17555603" algn="l" defTabSz="438890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1A87D-CAF7-4BDC-A0D3-C0DBEDE81619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932593" y="457202"/>
            <a:ext cx="32009976" cy="1447800"/>
          </a:xfrm>
          <a:prstGeom prst="rect">
            <a:avLst/>
          </a:prstGeom>
        </p:spPr>
        <p:txBody>
          <a:bodyPr lIns="91436" tIns="45717" rIns="91436" bIns="45717" anchor="ctr" anchorCtr="0"/>
          <a:lstStyle>
            <a:lvl1pPr>
              <a:defRPr b="1"/>
            </a:lvl1pPr>
          </a:lstStyle>
          <a:p>
            <a:r>
              <a:rPr lang="en-US" dirty="0" smtClean="0"/>
              <a:t>Click here to add the poster title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904188" y="6004405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Type in or paste your text here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922341" y="5265739"/>
            <a:ext cx="10048875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(click to edit) INTRODUCTION or ABSTRACT</a:t>
            </a:r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5" hasCustomPrompt="1"/>
          </p:nvPr>
        </p:nvSpPr>
        <p:spPr>
          <a:xfrm>
            <a:off x="914400" y="1143000"/>
            <a:ext cx="4419600" cy="2514600"/>
          </a:xfrm>
          <a:prstGeom prst="rect">
            <a:avLst/>
          </a:prstGeom>
        </p:spPr>
        <p:txBody>
          <a:bodyPr lIns="91436" tIns="45717" rIns="91436" bIns="45717" anchor="ctr"/>
          <a:lstStyle>
            <a:lvl1pPr algn="ctr">
              <a:buNone/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18" name="Picture Placeholder 13"/>
          <p:cNvSpPr>
            <a:spLocks noGrp="1"/>
          </p:cNvSpPr>
          <p:nvPr>
            <p:ph type="pic" sz="quarter" idx="18" hasCustomPrompt="1"/>
          </p:nvPr>
        </p:nvSpPr>
        <p:spPr>
          <a:xfrm>
            <a:off x="38557200" y="1219200"/>
            <a:ext cx="4419600" cy="2514600"/>
          </a:xfrm>
          <a:prstGeom prst="rect">
            <a:avLst/>
          </a:prstGeom>
        </p:spPr>
        <p:txBody>
          <a:bodyPr lIns="91436" tIns="45717" rIns="91436" bIns="45717" anchor="ctr"/>
          <a:lstStyle>
            <a:lvl1pPr algn="ctr">
              <a:buNone/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922339" y="14212513"/>
            <a:ext cx="10050462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(click to edit)  OBJECTIVES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11587165" y="5996467"/>
            <a:ext cx="10048874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Type in or paste your text here</a:t>
            </a:r>
            <a:endParaRPr lang="en-US" dirty="0"/>
          </a:p>
        </p:txBody>
      </p:sp>
      <p:sp>
        <p:nvSpPr>
          <p:cNvPr id="22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11587166" y="5265739"/>
            <a:ext cx="10048875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(click to edit)  MATERIALS &amp; METHODS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23" hasCustomPrompt="1"/>
          </p:nvPr>
        </p:nvSpPr>
        <p:spPr>
          <a:xfrm>
            <a:off x="22258339" y="6004405"/>
            <a:ext cx="10048874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Type in or paste your text here</a:t>
            </a:r>
            <a:endParaRPr lang="en-US" dirty="0"/>
          </a:p>
        </p:txBody>
      </p:sp>
      <p:sp>
        <p:nvSpPr>
          <p:cNvPr id="24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22250400" y="5257801"/>
            <a:ext cx="10058400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(click to edit)  RESULTS</a:t>
            </a:r>
            <a:endParaRPr lang="en-US" dirty="0"/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25" hasCustomPrompt="1"/>
          </p:nvPr>
        </p:nvSpPr>
        <p:spPr>
          <a:xfrm>
            <a:off x="32924750" y="5265739"/>
            <a:ext cx="10047018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(click to edit)  CONCLUSIONS</a:t>
            </a:r>
            <a:endParaRPr lang="en-US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26" hasCustomPrompt="1"/>
          </p:nvPr>
        </p:nvSpPr>
        <p:spPr>
          <a:xfrm>
            <a:off x="32924750" y="6004405"/>
            <a:ext cx="10047018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Type in or paste your text here</a:t>
            </a:r>
            <a:endParaRPr lang="en-US" dirty="0"/>
          </a:p>
        </p:txBody>
      </p:sp>
      <p:sp>
        <p:nvSpPr>
          <p:cNvPr id="27" name="Text Placeholder 5"/>
          <p:cNvSpPr>
            <a:spLocks noGrp="1"/>
          </p:cNvSpPr>
          <p:nvPr>
            <p:ph type="body" sz="quarter" idx="27" hasCustomPrompt="1"/>
          </p:nvPr>
        </p:nvSpPr>
        <p:spPr>
          <a:xfrm>
            <a:off x="32919059" y="14272738"/>
            <a:ext cx="10047018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(click to edit)  REFERENCES</a:t>
            </a:r>
            <a:endParaRPr lang="en-US" dirty="0"/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28" hasCustomPrompt="1"/>
          </p:nvPr>
        </p:nvSpPr>
        <p:spPr>
          <a:xfrm>
            <a:off x="32997777" y="15011402"/>
            <a:ext cx="10052050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Type in or paste your text here</a:t>
            </a:r>
            <a:endParaRPr lang="en-US" dirty="0"/>
          </a:p>
        </p:txBody>
      </p:sp>
      <p:sp>
        <p:nvSpPr>
          <p:cNvPr id="29" name="Text Placeholder 5"/>
          <p:cNvSpPr>
            <a:spLocks noGrp="1"/>
          </p:cNvSpPr>
          <p:nvPr>
            <p:ph type="body" sz="quarter" idx="29" hasCustomPrompt="1"/>
          </p:nvPr>
        </p:nvSpPr>
        <p:spPr>
          <a:xfrm>
            <a:off x="32924750" y="25679401"/>
            <a:ext cx="10047018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(click to edit)  ACKNOWLEDGEMENTS or  CONTACT</a:t>
            </a:r>
            <a:endParaRPr lang="en-US" dirty="0"/>
          </a:p>
        </p:txBody>
      </p:sp>
      <p:sp>
        <p:nvSpPr>
          <p:cNvPr id="30" name="Text Placeholder 3"/>
          <p:cNvSpPr>
            <a:spLocks noGrp="1"/>
          </p:cNvSpPr>
          <p:nvPr>
            <p:ph type="body" sz="quarter" idx="30" hasCustomPrompt="1"/>
          </p:nvPr>
        </p:nvSpPr>
        <p:spPr>
          <a:xfrm>
            <a:off x="32914027" y="26433446"/>
            <a:ext cx="10052050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Type in or paste your text here</a:t>
            </a:r>
            <a:endParaRPr lang="en-US" dirty="0"/>
          </a:p>
        </p:txBody>
      </p:sp>
      <p:sp>
        <p:nvSpPr>
          <p:cNvPr id="111" name="Text Placeholder 5"/>
          <p:cNvSpPr>
            <a:spLocks noGrp="1"/>
          </p:cNvSpPr>
          <p:nvPr>
            <p:ph type="body" sz="quarter" idx="95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60" name="Text Placeholder 3"/>
          <p:cNvSpPr>
            <a:spLocks noGrp="1"/>
          </p:cNvSpPr>
          <p:nvPr>
            <p:ph type="body" sz="quarter" idx="96" hasCustomPrompt="1"/>
          </p:nvPr>
        </p:nvSpPr>
        <p:spPr>
          <a:xfrm>
            <a:off x="904188" y="14951552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Type in or paste your text here</a:t>
            </a:r>
            <a:endParaRPr lang="en-US" dirty="0"/>
          </a:p>
        </p:txBody>
      </p:sp>
      <p:sp>
        <p:nvSpPr>
          <p:cNvPr id="103" name="Text Placeholder 3"/>
          <p:cNvSpPr>
            <a:spLocks noGrp="1"/>
          </p:cNvSpPr>
          <p:nvPr>
            <p:ph type="body" sz="quarter" idx="107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51" name="Text Placeholder 3"/>
          <p:cNvSpPr>
            <a:spLocks noGrp="1"/>
          </p:cNvSpPr>
          <p:nvPr>
            <p:ph type="body" sz="quarter" idx="116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52" name="Text Placeholder 3"/>
          <p:cNvSpPr>
            <a:spLocks noGrp="1"/>
          </p:cNvSpPr>
          <p:nvPr>
            <p:ph type="body" sz="quarter" idx="117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53" name="Text Placeholder 3"/>
          <p:cNvSpPr>
            <a:spLocks noGrp="1"/>
          </p:cNvSpPr>
          <p:nvPr>
            <p:ph type="body" sz="quarter" idx="118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54" name="Text Placeholder 3"/>
          <p:cNvSpPr>
            <a:spLocks noGrp="1"/>
          </p:cNvSpPr>
          <p:nvPr>
            <p:ph type="body" sz="quarter" idx="119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55" name="Text Placeholder 3"/>
          <p:cNvSpPr>
            <a:spLocks noGrp="1"/>
          </p:cNvSpPr>
          <p:nvPr>
            <p:ph type="body" sz="quarter" idx="120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56" name="Text Placeholder 3"/>
          <p:cNvSpPr>
            <a:spLocks noGrp="1"/>
          </p:cNvSpPr>
          <p:nvPr>
            <p:ph type="body" sz="quarter" idx="121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57" name="Text Placeholder 3"/>
          <p:cNvSpPr>
            <a:spLocks noGrp="1"/>
          </p:cNvSpPr>
          <p:nvPr>
            <p:ph type="body" sz="quarter" idx="122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58" name="Text Placeholder 3"/>
          <p:cNvSpPr>
            <a:spLocks noGrp="1"/>
          </p:cNvSpPr>
          <p:nvPr>
            <p:ph type="body" sz="quarter" idx="123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59" name="Text Placeholder 3"/>
          <p:cNvSpPr>
            <a:spLocks noGrp="1"/>
          </p:cNvSpPr>
          <p:nvPr>
            <p:ph type="body" sz="quarter" idx="124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61" name="Text Placeholder 3"/>
          <p:cNvSpPr>
            <a:spLocks noGrp="1"/>
          </p:cNvSpPr>
          <p:nvPr>
            <p:ph type="body" sz="quarter" idx="125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83" name="Picture Placeholder 13"/>
          <p:cNvSpPr>
            <a:spLocks noGrp="1"/>
          </p:cNvSpPr>
          <p:nvPr>
            <p:ph type="pic" sz="quarter" idx="115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84" name="Picture Placeholder 13"/>
          <p:cNvSpPr>
            <a:spLocks noGrp="1"/>
          </p:cNvSpPr>
          <p:nvPr>
            <p:ph type="pic" sz="quarter" idx="126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85" name="Picture Placeholder 13"/>
          <p:cNvSpPr>
            <a:spLocks noGrp="1"/>
          </p:cNvSpPr>
          <p:nvPr>
            <p:ph type="pic" sz="quarter" idx="127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86" name="Picture Placeholder 13"/>
          <p:cNvSpPr>
            <a:spLocks noGrp="1"/>
          </p:cNvSpPr>
          <p:nvPr>
            <p:ph type="pic" sz="quarter" idx="128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87" name="Picture Placeholder 13"/>
          <p:cNvSpPr>
            <a:spLocks noGrp="1"/>
          </p:cNvSpPr>
          <p:nvPr>
            <p:ph type="pic" sz="quarter" idx="129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89" name="Picture Placeholder 13"/>
          <p:cNvSpPr>
            <a:spLocks noGrp="1"/>
          </p:cNvSpPr>
          <p:nvPr>
            <p:ph type="pic" sz="quarter" idx="130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92" name="Picture Placeholder 13"/>
          <p:cNvSpPr>
            <a:spLocks noGrp="1"/>
          </p:cNvSpPr>
          <p:nvPr>
            <p:ph type="pic" sz="quarter" idx="131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95" name="Picture Placeholder 13"/>
          <p:cNvSpPr>
            <a:spLocks noGrp="1"/>
          </p:cNvSpPr>
          <p:nvPr>
            <p:ph type="pic" sz="quarter" idx="132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98" name="Picture Placeholder 13"/>
          <p:cNvSpPr>
            <a:spLocks noGrp="1"/>
          </p:cNvSpPr>
          <p:nvPr>
            <p:ph type="pic" sz="quarter" idx="133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112" name="Picture Placeholder 13"/>
          <p:cNvSpPr>
            <a:spLocks noGrp="1"/>
          </p:cNvSpPr>
          <p:nvPr>
            <p:ph type="pic" sz="quarter" idx="134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121" name="Picture Placeholder 13"/>
          <p:cNvSpPr>
            <a:spLocks noGrp="1"/>
          </p:cNvSpPr>
          <p:nvPr>
            <p:ph type="pic" sz="quarter" idx="135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62" name="Text Placeholder 5"/>
          <p:cNvSpPr>
            <a:spLocks noGrp="1"/>
          </p:cNvSpPr>
          <p:nvPr>
            <p:ph type="body" sz="quarter" idx="136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63" name="Text Placeholder 5"/>
          <p:cNvSpPr>
            <a:spLocks noGrp="1"/>
          </p:cNvSpPr>
          <p:nvPr>
            <p:ph type="body" sz="quarter" idx="137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64" name="Text Placeholder 5"/>
          <p:cNvSpPr>
            <a:spLocks noGrp="1"/>
          </p:cNvSpPr>
          <p:nvPr>
            <p:ph type="body" sz="quarter" idx="138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65" name="Text Placeholder 5"/>
          <p:cNvSpPr>
            <a:spLocks noGrp="1"/>
          </p:cNvSpPr>
          <p:nvPr>
            <p:ph type="body" sz="quarter" idx="139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66" name="Text Placeholder 5"/>
          <p:cNvSpPr>
            <a:spLocks noGrp="1"/>
          </p:cNvSpPr>
          <p:nvPr>
            <p:ph type="body" sz="quarter" idx="140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67" name="Text Placeholder 5"/>
          <p:cNvSpPr>
            <a:spLocks noGrp="1"/>
          </p:cNvSpPr>
          <p:nvPr>
            <p:ph type="body" sz="quarter" idx="141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68" name="Text Placeholder 5"/>
          <p:cNvSpPr>
            <a:spLocks noGrp="1"/>
          </p:cNvSpPr>
          <p:nvPr>
            <p:ph type="body" sz="quarter" idx="142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69" name="Text Placeholder 5"/>
          <p:cNvSpPr>
            <a:spLocks noGrp="1"/>
          </p:cNvSpPr>
          <p:nvPr>
            <p:ph type="body" sz="quarter" idx="143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70" name="Text Placeholder 5"/>
          <p:cNvSpPr>
            <a:spLocks noGrp="1"/>
          </p:cNvSpPr>
          <p:nvPr>
            <p:ph type="body" sz="quarter" idx="144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71" name="Text Placeholder 5"/>
          <p:cNvSpPr>
            <a:spLocks noGrp="1"/>
          </p:cNvSpPr>
          <p:nvPr>
            <p:ph type="body" sz="quarter" idx="145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72" name="Text Placeholder 5"/>
          <p:cNvSpPr>
            <a:spLocks noGrp="1"/>
          </p:cNvSpPr>
          <p:nvPr>
            <p:ph type="body" sz="quarter" idx="146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73" name="Text Placeholder 5"/>
          <p:cNvSpPr>
            <a:spLocks noGrp="1"/>
          </p:cNvSpPr>
          <p:nvPr>
            <p:ph type="body" sz="quarter" idx="147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74" name="Text Placeholder 5"/>
          <p:cNvSpPr>
            <a:spLocks noGrp="1"/>
          </p:cNvSpPr>
          <p:nvPr>
            <p:ph type="body" sz="quarter" idx="148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75" name="Text Placeholder 5"/>
          <p:cNvSpPr>
            <a:spLocks noGrp="1"/>
          </p:cNvSpPr>
          <p:nvPr>
            <p:ph type="body" sz="quarter" idx="149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77" name="Text Placeholder 76"/>
          <p:cNvSpPr>
            <a:spLocks noGrp="1"/>
          </p:cNvSpPr>
          <p:nvPr>
            <p:ph type="body" sz="quarter" idx="150" hasCustomPrompt="1"/>
          </p:nvPr>
        </p:nvSpPr>
        <p:spPr>
          <a:xfrm>
            <a:off x="5932593" y="3185162"/>
            <a:ext cx="31998968" cy="1280160"/>
          </a:xfrm>
          <a:prstGeom prst="rect">
            <a:avLst/>
          </a:prstGeom>
        </p:spPr>
        <p:txBody>
          <a:bodyPr/>
          <a:lstStyle>
            <a:lvl1pPr algn="ctr">
              <a:buFontTx/>
              <a:buNone/>
              <a:defRPr sz="5400">
                <a:solidFill>
                  <a:schemeClr val="bg1"/>
                </a:solidFill>
              </a:defRPr>
            </a:lvl1pPr>
            <a:lvl2pPr>
              <a:buFontTx/>
              <a:buNone/>
              <a:defRPr sz="7200"/>
            </a:lvl2pPr>
            <a:lvl3pPr>
              <a:buFontTx/>
              <a:buNone/>
              <a:defRPr sz="7200"/>
            </a:lvl3pPr>
            <a:lvl4pPr>
              <a:buFontTx/>
              <a:buNone/>
              <a:defRPr sz="7200"/>
            </a:lvl4pPr>
            <a:lvl5pPr>
              <a:buFontTx/>
              <a:buNone/>
              <a:defRPr sz="7200"/>
            </a:lvl5pPr>
          </a:lstStyle>
          <a:p>
            <a:pPr lvl="0"/>
            <a:r>
              <a:rPr lang="en-US" dirty="0" smtClean="0"/>
              <a:t>Click here to add authors</a:t>
            </a:r>
            <a:endParaRPr lang="en-US" dirty="0"/>
          </a:p>
        </p:txBody>
      </p:sp>
      <p:sp>
        <p:nvSpPr>
          <p:cNvPr id="78" name="Text Placeholder 76"/>
          <p:cNvSpPr>
            <a:spLocks noGrp="1"/>
          </p:cNvSpPr>
          <p:nvPr>
            <p:ph type="body" sz="quarter" idx="151" hasCustomPrompt="1"/>
          </p:nvPr>
        </p:nvSpPr>
        <p:spPr>
          <a:xfrm>
            <a:off x="5932593" y="1905002"/>
            <a:ext cx="31998968" cy="1280160"/>
          </a:xfrm>
          <a:prstGeom prst="rect">
            <a:avLst/>
          </a:prstGeom>
        </p:spPr>
        <p:txBody>
          <a:bodyPr/>
          <a:lstStyle>
            <a:lvl1pPr algn="ctr">
              <a:buFontTx/>
              <a:buNone/>
              <a:defRPr sz="7200">
                <a:solidFill>
                  <a:schemeClr val="bg1"/>
                </a:solidFill>
              </a:defRPr>
            </a:lvl1pPr>
            <a:lvl2pPr>
              <a:buFontTx/>
              <a:buNone/>
              <a:defRPr sz="7200"/>
            </a:lvl2pPr>
            <a:lvl3pPr>
              <a:buFontTx/>
              <a:buNone/>
              <a:defRPr sz="7200"/>
            </a:lvl3pPr>
            <a:lvl4pPr>
              <a:buFontTx/>
              <a:buNone/>
              <a:defRPr sz="7200"/>
            </a:lvl4pPr>
            <a:lvl5pPr>
              <a:buFontTx/>
              <a:buNone/>
              <a:defRPr sz="7200"/>
            </a:lvl5pPr>
          </a:lstStyle>
          <a:p>
            <a:pPr lvl="0"/>
            <a:r>
              <a:rPr lang="en-US" dirty="0" smtClean="0"/>
              <a:t>Click here to add authors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904186" y="6004405"/>
            <a:ext cx="13591277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342883" indent="-342883">
              <a:buNone/>
              <a:defRPr sz="250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Type in or paste your text here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922338" y="5265739"/>
            <a:ext cx="13573126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(click to add) INTRODUCTION or ABSTRACT</a:t>
            </a:r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5" hasCustomPrompt="1"/>
          </p:nvPr>
        </p:nvSpPr>
        <p:spPr>
          <a:xfrm>
            <a:off x="914400" y="1143000"/>
            <a:ext cx="4419600" cy="2514600"/>
          </a:xfrm>
          <a:prstGeom prst="rect">
            <a:avLst/>
          </a:prstGeom>
        </p:spPr>
        <p:txBody>
          <a:bodyPr lIns="91436" tIns="45717" rIns="91436" bIns="45717" anchor="ctr"/>
          <a:lstStyle>
            <a:lvl1pPr algn="ctr">
              <a:buNone/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18" name="Picture Placeholder 13"/>
          <p:cNvSpPr>
            <a:spLocks noGrp="1"/>
          </p:cNvSpPr>
          <p:nvPr>
            <p:ph type="pic" sz="quarter" idx="18" hasCustomPrompt="1"/>
          </p:nvPr>
        </p:nvSpPr>
        <p:spPr>
          <a:xfrm>
            <a:off x="38557200" y="1219200"/>
            <a:ext cx="4419600" cy="2514600"/>
          </a:xfrm>
          <a:prstGeom prst="rect">
            <a:avLst/>
          </a:prstGeom>
        </p:spPr>
        <p:txBody>
          <a:bodyPr lIns="91436" tIns="45717" rIns="91436" bIns="45717" anchor="ctr"/>
          <a:lstStyle>
            <a:lvl1pPr algn="ctr">
              <a:buNone/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922338" y="17949530"/>
            <a:ext cx="13592864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342883" indent="-342883">
              <a:buNone/>
              <a:defRPr sz="250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Type in or paste your text here</a:t>
            </a:r>
            <a:endParaRPr lang="en-US" dirty="0"/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942080" y="17242973"/>
            <a:ext cx="13573125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(click to add)  OBJECTIVES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15154276" y="21304135"/>
            <a:ext cx="13571534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342883" indent="-342883">
              <a:buNone/>
              <a:defRPr sz="250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Type in or paste your text here</a:t>
            </a:r>
            <a:endParaRPr lang="en-US" dirty="0"/>
          </a:p>
        </p:txBody>
      </p:sp>
      <p:sp>
        <p:nvSpPr>
          <p:cNvPr id="22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15154276" y="20573407"/>
            <a:ext cx="13571534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(click to add)  MATERIALS &amp; METHODS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23" hasCustomPrompt="1"/>
          </p:nvPr>
        </p:nvSpPr>
        <p:spPr>
          <a:xfrm>
            <a:off x="15162215" y="6012343"/>
            <a:ext cx="13571534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342883" indent="-342883">
              <a:buNone/>
              <a:defRPr sz="250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Type in or paste your text here</a:t>
            </a:r>
            <a:endParaRPr lang="en-US" dirty="0"/>
          </a:p>
        </p:txBody>
      </p:sp>
      <p:sp>
        <p:nvSpPr>
          <p:cNvPr id="24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15154277" y="5265739"/>
            <a:ext cx="13579475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(click to add)  RESULTS</a:t>
            </a:r>
            <a:endParaRPr lang="en-US" dirty="0"/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25" hasCustomPrompt="1"/>
          </p:nvPr>
        </p:nvSpPr>
        <p:spPr>
          <a:xfrm>
            <a:off x="29395741" y="5265739"/>
            <a:ext cx="13576029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(click to add)  CONCLUSIONS</a:t>
            </a:r>
            <a:endParaRPr lang="en-US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26" hasCustomPrompt="1"/>
          </p:nvPr>
        </p:nvSpPr>
        <p:spPr>
          <a:xfrm>
            <a:off x="29395741" y="6004405"/>
            <a:ext cx="13576029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342883" indent="-342883">
              <a:buNone/>
              <a:defRPr sz="250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Type in or paste your text here</a:t>
            </a:r>
            <a:endParaRPr lang="en-US" dirty="0"/>
          </a:p>
        </p:txBody>
      </p:sp>
      <p:sp>
        <p:nvSpPr>
          <p:cNvPr id="27" name="Text Placeholder 5"/>
          <p:cNvSpPr>
            <a:spLocks noGrp="1"/>
          </p:cNvSpPr>
          <p:nvPr>
            <p:ph type="body" sz="quarter" idx="27" hasCustomPrompt="1"/>
          </p:nvPr>
        </p:nvSpPr>
        <p:spPr>
          <a:xfrm>
            <a:off x="29395741" y="17210866"/>
            <a:ext cx="13576029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(click to add)  REFERENCES</a:t>
            </a:r>
            <a:endParaRPr lang="en-US" dirty="0"/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28" hasCustomPrompt="1"/>
          </p:nvPr>
        </p:nvSpPr>
        <p:spPr>
          <a:xfrm>
            <a:off x="29390710" y="17949530"/>
            <a:ext cx="13581061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342883" indent="-342883">
              <a:buNone/>
              <a:defRPr sz="250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Type in or paste your text here</a:t>
            </a:r>
            <a:endParaRPr lang="en-US" dirty="0"/>
          </a:p>
        </p:txBody>
      </p:sp>
      <p:sp>
        <p:nvSpPr>
          <p:cNvPr id="29" name="Text Placeholder 5"/>
          <p:cNvSpPr>
            <a:spLocks noGrp="1"/>
          </p:cNvSpPr>
          <p:nvPr>
            <p:ph type="body" sz="quarter" idx="29" hasCustomPrompt="1"/>
          </p:nvPr>
        </p:nvSpPr>
        <p:spPr>
          <a:xfrm>
            <a:off x="29395741" y="25679401"/>
            <a:ext cx="13576029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(click to add)  ACKNOWLEDGEMENTS  or  CONTACT</a:t>
            </a:r>
            <a:endParaRPr lang="en-US" dirty="0"/>
          </a:p>
        </p:txBody>
      </p:sp>
      <p:sp>
        <p:nvSpPr>
          <p:cNvPr id="30" name="Text Placeholder 3"/>
          <p:cNvSpPr>
            <a:spLocks noGrp="1"/>
          </p:cNvSpPr>
          <p:nvPr>
            <p:ph type="body" sz="quarter" idx="30" hasCustomPrompt="1"/>
          </p:nvPr>
        </p:nvSpPr>
        <p:spPr>
          <a:xfrm>
            <a:off x="29395742" y="26418067"/>
            <a:ext cx="13581061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342883" indent="-342883">
              <a:buNone/>
              <a:defRPr sz="250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Type in or paste your text here</a:t>
            </a:r>
            <a:endParaRPr lang="en-US" dirty="0"/>
          </a:p>
        </p:txBody>
      </p:sp>
      <p:sp>
        <p:nvSpPr>
          <p:cNvPr id="58" name="Title 1"/>
          <p:cNvSpPr>
            <a:spLocks noGrp="1"/>
          </p:cNvSpPr>
          <p:nvPr>
            <p:ph type="title" hasCustomPrompt="1"/>
          </p:nvPr>
        </p:nvSpPr>
        <p:spPr>
          <a:xfrm>
            <a:off x="5932593" y="457202"/>
            <a:ext cx="32009976" cy="1447800"/>
          </a:xfrm>
          <a:prstGeom prst="rect">
            <a:avLst/>
          </a:prstGeom>
        </p:spPr>
        <p:txBody>
          <a:bodyPr lIns="91436" tIns="45717" rIns="91436" bIns="45717" anchor="ctr" anchorCtr="0"/>
          <a:lstStyle>
            <a:lvl1pPr>
              <a:defRPr b="1"/>
            </a:lvl1pPr>
          </a:lstStyle>
          <a:p>
            <a:r>
              <a:rPr lang="en-US" dirty="0" smtClean="0"/>
              <a:t>Click here to add the poster title</a:t>
            </a:r>
            <a:endParaRPr lang="en-US" dirty="0"/>
          </a:p>
        </p:txBody>
      </p:sp>
      <p:sp>
        <p:nvSpPr>
          <p:cNvPr id="59" name="Text Placeholder 76"/>
          <p:cNvSpPr>
            <a:spLocks noGrp="1"/>
          </p:cNvSpPr>
          <p:nvPr>
            <p:ph type="body" sz="quarter" idx="150" hasCustomPrompt="1"/>
          </p:nvPr>
        </p:nvSpPr>
        <p:spPr>
          <a:xfrm>
            <a:off x="5932593" y="3185162"/>
            <a:ext cx="31998968" cy="1280160"/>
          </a:xfrm>
          <a:prstGeom prst="rect">
            <a:avLst/>
          </a:prstGeom>
        </p:spPr>
        <p:txBody>
          <a:bodyPr/>
          <a:lstStyle>
            <a:lvl1pPr algn="ctr">
              <a:buFontTx/>
              <a:buNone/>
              <a:defRPr sz="5400">
                <a:solidFill>
                  <a:schemeClr val="bg1"/>
                </a:solidFill>
              </a:defRPr>
            </a:lvl1pPr>
            <a:lvl2pPr>
              <a:buFontTx/>
              <a:buNone/>
              <a:defRPr sz="7200"/>
            </a:lvl2pPr>
            <a:lvl3pPr>
              <a:buFontTx/>
              <a:buNone/>
              <a:defRPr sz="7200"/>
            </a:lvl3pPr>
            <a:lvl4pPr>
              <a:buFontTx/>
              <a:buNone/>
              <a:defRPr sz="7200"/>
            </a:lvl4pPr>
            <a:lvl5pPr>
              <a:buFontTx/>
              <a:buNone/>
              <a:defRPr sz="7200"/>
            </a:lvl5pPr>
          </a:lstStyle>
          <a:p>
            <a:pPr lvl="0"/>
            <a:r>
              <a:rPr lang="en-US" dirty="0" smtClean="0"/>
              <a:t>Click here to add authors</a:t>
            </a:r>
            <a:endParaRPr lang="en-US" dirty="0"/>
          </a:p>
        </p:txBody>
      </p:sp>
      <p:sp>
        <p:nvSpPr>
          <p:cNvPr id="62" name="Text Placeholder 76"/>
          <p:cNvSpPr>
            <a:spLocks noGrp="1"/>
          </p:cNvSpPr>
          <p:nvPr>
            <p:ph type="body" sz="quarter" idx="151" hasCustomPrompt="1"/>
          </p:nvPr>
        </p:nvSpPr>
        <p:spPr>
          <a:xfrm>
            <a:off x="5932593" y="1905002"/>
            <a:ext cx="31998968" cy="1280160"/>
          </a:xfrm>
          <a:prstGeom prst="rect">
            <a:avLst/>
          </a:prstGeom>
        </p:spPr>
        <p:txBody>
          <a:bodyPr/>
          <a:lstStyle>
            <a:lvl1pPr algn="ctr">
              <a:buFontTx/>
              <a:buNone/>
              <a:defRPr sz="7200">
                <a:solidFill>
                  <a:schemeClr val="bg1"/>
                </a:solidFill>
              </a:defRPr>
            </a:lvl1pPr>
            <a:lvl2pPr>
              <a:buFontTx/>
              <a:buNone/>
              <a:defRPr sz="7200"/>
            </a:lvl2pPr>
            <a:lvl3pPr>
              <a:buFontTx/>
              <a:buNone/>
              <a:defRPr sz="7200"/>
            </a:lvl3pPr>
            <a:lvl4pPr>
              <a:buFontTx/>
              <a:buNone/>
              <a:defRPr sz="7200"/>
            </a:lvl4pPr>
            <a:lvl5pPr>
              <a:buFontTx/>
              <a:buNone/>
              <a:defRPr sz="7200"/>
            </a:lvl5pPr>
          </a:lstStyle>
          <a:p>
            <a:pPr lvl="0"/>
            <a:r>
              <a:rPr lang="en-US" dirty="0" smtClean="0"/>
              <a:t>Click here to add authors</a:t>
            </a:r>
            <a:endParaRPr lang="en-US" dirty="0"/>
          </a:p>
        </p:txBody>
      </p:sp>
      <p:sp>
        <p:nvSpPr>
          <p:cNvPr id="71" name="Text Placeholder 5"/>
          <p:cNvSpPr>
            <a:spLocks noGrp="1"/>
          </p:cNvSpPr>
          <p:nvPr>
            <p:ph type="body" sz="quarter" idx="95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72" name="Text Placeholder 3"/>
          <p:cNvSpPr>
            <a:spLocks noGrp="1"/>
          </p:cNvSpPr>
          <p:nvPr>
            <p:ph type="body" sz="quarter" idx="107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73" name="Text Placeholder 3"/>
          <p:cNvSpPr>
            <a:spLocks noGrp="1"/>
          </p:cNvSpPr>
          <p:nvPr>
            <p:ph type="body" sz="quarter" idx="116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117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75" name="Text Placeholder 3"/>
          <p:cNvSpPr>
            <a:spLocks noGrp="1"/>
          </p:cNvSpPr>
          <p:nvPr>
            <p:ph type="body" sz="quarter" idx="118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76" name="Text Placeholder 3"/>
          <p:cNvSpPr>
            <a:spLocks noGrp="1"/>
          </p:cNvSpPr>
          <p:nvPr>
            <p:ph type="body" sz="quarter" idx="119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77" name="Text Placeholder 3"/>
          <p:cNvSpPr>
            <a:spLocks noGrp="1"/>
          </p:cNvSpPr>
          <p:nvPr>
            <p:ph type="body" sz="quarter" idx="120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78" name="Text Placeholder 3"/>
          <p:cNvSpPr>
            <a:spLocks noGrp="1"/>
          </p:cNvSpPr>
          <p:nvPr>
            <p:ph type="body" sz="quarter" idx="121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79" name="Text Placeholder 3"/>
          <p:cNvSpPr>
            <a:spLocks noGrp="1"/>
          </p:cNvSpPr>
          <p:nvPr>
            <p:ph type="body" sz="quarter" idx="122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80" name="Text Placeholder 3"/>
          <p:cNvSpPr>
            <a:spLocks noGrp="1"/>
          </p:cNvSpPr>
          <p:nvPr>
            <p:ph type="body" sz="quarter" idx="123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81" name="Text Placeholder 3"/>
          <p:cNvSpPr>
            <a:spLocks noGrp="1"/>
          </p:cNvSpPr>
          <p:nvPr>
            <p:ph type="body" sz="quarter" idx="124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82" name="Text Placeholder 3"/>
          <p:cNvSpPr>
            <a:spLocks noGrp="1"/>
          </p:cNvSpPr>
          <p:nvPr>
            <p:ph type="body" sz="quarter" idx="125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83" name="Picture Placeholder 13"/>
          <p:cNvSpPr>
            <a:spLocks noGrp="1"/>
          </p:cNvSpPr>
          <p:nvPr>
            <p:ph type="pic" sz="quarter" idx="115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84" name="Picture Placeholder 13"/>
          <p:cNvSpPr>
            <a:spLocks noGrp="1"/>
          </p:cNvSpPr>
          <p:nvPr>
            <p:ph type="pic" sz="quarter" idx="126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85" name="Picture Placeholder 13"/>
          <p:cNvSpPr>
            <a:spLocks noGrp="1"/>
          </p:cNvSpPr>
          <p:nvPr>
            <p:ph type="pic" sz="quarter" idx="127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86" name="Picture Placeholder 13"/>
          <p:cNvSpPr>
            <a:spLocks noGrp="1"/>
          </p:cNvSpPr>
          <p:nvPr>
            <p:ph type="pic" sz="quarter" idx="128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87" name="Picture Placeholder 13"/>
          <p:cNvSpPr>
            <a:spLocks noGrp="1"/>
          </p:cNvSpPr>
          <p:nvPr>
            <p:ph type="pic" sz="quarter" idx="129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88" name="Picture Placeholder 13"/>
          <p:cNvSpPr>
            <a:spLocks noGrp="1"/>
          </p:cNvSpPr>
          <p:nvPr>
            <p:ph type="pic" sz="quarter" idx="130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89" name="Picture Placeholder 13"/>
          <p:cNvSpPr>
            <a:spLocks noGrp="1"/>
          </p:cNvSpPr>
          <p:nvPr>
            <p:ph type="pic" sz="quarter" idx="131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90" name="Picture Placeholder 13"/>
          <p:cNvSpPr>
            <a:spLocks noGrp="1"/>
          </p:cNvSpPr>
          <p:nvPr>
            <p:ph type="pic" sz="quarter" idx="132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91" name="Picture Placeholder 13"/>
          <p:cNvSpPr>
            <a:spLocks noGrp="1"/>
          </p:cNvSpPr>
          <p:nvPr>
            <p:ph type="pic" sz="quarter" idx="133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92" name="Picture Placeholder 13"/>
          <p:cNvSpPr>
            <a:spLocks noGrp="1"/>
          </p:cNvSpPr>
          <p:nvPr>
            <p:ph type="pic" sz="quarter" idx="134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93" name="Picture Placeholder 13"/>
          <p:cNvSpPr>
            <a:spLocks noGrp="1"/>
          </p:cNvSpPr>
          <p:nvPr>
            <p:ph type="pic" sz="quarter" idx="135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94" name="Text Placeholder 5"/>
          <p:cNvSpPr>
            <a:spLocks noGrp="1"/>
          </p:cNvSpPr>
          <p:nvPr>
            <p:ph type="body" sz="quarter" idx="136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95" name="Text Placeholder 5"/>
          <p:cNvSpPr>
            <a:spLocks noGrp="1"/>
          </p:cNvSpPr>
          <p:nvPr>
            <p:ph type="body" sz="quarter" idx="137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96" name="Text Placeholder 5"/>
          <p:cNvSpPr>
            <a:spLocks noGrp="1"/>
          </p:cNvSpPr>
          <p:nvPr>
            <p:ph type="body" sz="quarter" idx="138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97" name="Text Placeholder 5"/>
          <p:cNvSpPr>
            <a:spLocks noGrp="1"/>
          </p:cNvSpPr>
          <p:nvPr>
            <p:ph type="body" sz="quarter" idx="139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98" name="Text Placeholder 5"/>
          <p:cNvSpPr>
            <a:spLocks noGrp="1"/>
          </p:cNvSpPr>
          <p:nvPr>
            <p:ph type="body" sz="quarter" idx="140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99" name="Text Placeholder 5"/>
          <p:cNvSpPr>
            <a:spLocks noGrp="1"/>
          </p:cNvSpPr>
          <p:nvPr>
            <p:ph type="body" sz="quarter" idx="141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00" name="Text Placeholder 5"/>
          <p:cNvSpPr>
            <a:spLocks noGrp="1"/>
          </p:cNvSpPr>
          <p:nvPr>
            <p:ph type="body" sz="quarter" idx="142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01" name="Text Placeholder 5"/>
          <p:cNvSpPr>
            <a:spLocks noGrp="1"/>
          </p:cNvSpPr>
          <p:nvPr>
            <p:ph type="body" sz="quarter" idx="143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02" name="Text Placeholder 5"/>
          <p:cNvSpPr>
            <a:spLocks noGrp="1"/>
          </p:cNvSpPr>
          <p:nvPr>
            <p:ph type="body" sz="quarter" idx="144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03" name="Text Placeholder 5"/>
          <p:cNvSpPr>
            <a:spLocks noGrp="1"/>
          </p:cNvSpPr>
          <p:nvPr>
            <p:ph type="body" sz="quarter" idx="145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04" name="Text Placeholder 5"/>
          <p:cNvSpPr>
            <a:spLocks noGrp="1"/>
          </p:cNvSpPr>
          <p:nvPr>
            <p:ph type="body" sz="quarter" idx="146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05" name="Text Placeholder 5"/>
          <p:cNvSpPr>
            <a:spLocks noGrp="1"/>
          </p:cNvSpPr>
          <p:nvPr>
            <p:ph type="body" sz="quarter" idx="147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06" name="Text Placeholder 5"/>
          <p:cNvSpPr>
            <a:spLocks noGrp="1"/>
          </p:cNvSpPr>
          <p:nvPr>
            <p:ph type="body" sz="quarter" idx="148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07" name="Text Placeholder 5"/>
          <p:cNvSpPr>
            <a:spLocks noGrp="1"/>
          </p:cNvSpPr>
          <p:nvPr>
            <p:ph type="body" sz="quarter" idx="149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 center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904188" y="6004405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342883" indent="-342883">
              <a:buNone/>
              <a:defRPr sz="250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Enter your text here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922341" y="5265739"/>
            <a:ext cx="10048875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(click to add) INTRODUCTION or ABSTRACT</a:t>
            </a:r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5" hasCustomPrompt="1"/>
          </p:nvPr>
        </p:nvSpPr>
        <p:spPr>
          <a:xfrm>
            <a:off x="914400" y="1143000"/>
            <a:ext cx="4419600" cy="2514600"/>
          </a:xfrm>
          <a:prstGeom prst="rect">
            <a:avLst/>
          </a:prstGeom>
        </p:spPr>
        <p:txBody>
          <a:bodyPr lIns="91436" tIns="45717" rIns="91436" bIns="45717" anchor="ctr"/>
          <a:lstStyle>
            <a:lvl1pPr algn="ctr">
              <a:buNone/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18" name="Picture Placeholder 13"/>
          <p:cNvSpPr>
            <a:spLocks noGrp="1"/>
          </p:cNvSpPr>
          <p:nvPr>
            <p:ph type="pic" sz="quarter" idx="18" hasCustomPrompt="1"/>
          </p:nvPr>
        </p:nvSpPr>
        <p:spPr>
          <a:xfrm>
            <a:off x="38557200" y="1219200"/>
            <a:ext cx="4419600" cy="2514600"/>
          </a:xfrm>
          <a:prstGeom prst="rect">
            <a:avLst/>
          </a:prstGeom>
        </p:spPr>
        <p:txBody>
          <a:bodyPr lIns="91436" tIns="45717" rIns="91436" bIns="45717" anchor="ctr"/>
          <a:lstStyle>
            <a:lvl1pPr algn="ctr">
              <a:buNone/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902598" y="14919070"/>
            <a:ext cx="10058400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342883" indent="-342883">
              <a:buNone/>
              <a:defRPr sz="250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Enter your text here</a:t>
            </a:r>
            <a:endParaRPr lang="en-US" dirty="0"/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922339" y="14212513"/>
            <a:ext cx="10050462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(click to add)  OBJECTIVES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11587163" y="5996467"/>
            <a:ext cx="20720048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342883" indent="-342883">
              <a:buNone/>
              <a:defRPr sz="250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Enter your text here</a:t>
            </a:r>
            <a:endParaRPr lang="en-US" dirty="0"/>
          </a:p>
        </p:txBody>
      </p:sp>
      <p:sp>
        <p:nvSpPr>
          <p:cNvPr id="22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11587164" y="5265739"/>
            <a:ext cx="20720050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(header)  MATERIALS &amp; METHODS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23" hasCustomPrompt="1"/>
          </p:nvPr>
        </p:nvSpPr>
        <p:spPr>
          <a:xfrm>
            <a:off x="11587164" y="21813410"/>
            <a:ext cx="20720050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342883" indent="-342883">
              <a:buNone/>
              <a:defRPr sz="250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Enter your text here</a:t>
            </a:r>
            <a:endParaRPr lang="en-US" dirty="0"/>
          </a:p>
        </p:txBody>
      </p:sp>
      <p:sp>
        <p:nvSpPr>
          <p:cNvPr id="24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11587162" y="21074746"/>
            <a:ext cx="20720050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(click to add)  RESULTS</a:t>
            </a:r>
            <a:endParaRPr lang="en-US" dirty="0"/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25" hasCustomPrompt="1"/>
          </p:nvPr>
        </p:nvSpPr>
        <p:spPr>
          <a:xfrm>
            <a:off x="32924750" y="5265739"/>
            <a:ext cx="10047018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(click to add) CONCLUSIONS</a:t>
            </a:r>
            <a:endParaRPr lang="en-US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26" hasCustomPrompt="1"/>
          </p:nvPr>
        </p:nvSpPr>
        <p:spPr>
          <a:xfrm>
            <a:off x="32924750" y="6004405"/>
            <a:ext cx="10047018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342883" indent="-342883">
              <a:buNone/>
              <a:defRPr sz="250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Enter your text here</a:t>
            </a:r>
            <a:endParaRPr lang="en-US" dirty="0"/>
          </a:p>
        </p:txBody>
      </p:sp>
      <p:sp>
        <p:nvSpPr>
          <p:cNvPr id="27" name="Text Placeholder 5"/>
          <p:cNvSpPr>
            <a:spLocks noGrp="1"/>
          </p:cNvSpPr>
          <p:nvPr>
            <p:ph type="body" sz="quarter" idx="27" hasCustomPrompt="1"/>
          </p:nvPr>
        </p:nvSpPr>
        <p:spPr>
          <a:xfrm>
            <a:off x="32919059" y="14272738"/>
            <a:ext cx="10047018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(click to add) REFERENCES</a:t>
            </a:r>
            <a:endParaRPr lang="en-US" dirty="0"/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28" hasCustomPrompt="1"/>
          </p:nvPr>
        </p:nvSpPr>
        <p:spPr>
          <a:xfrm>
            <a:off x="32997777" y="15011402"/>
            <a:ext cx="10052050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342883" indent="-342883">
              <a:buNone/>
              <a:defRPr sz="250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Enter your text here</a:t>
            </a:r>
            <a:endParaRPr lang="en-US" dirty="0"/>
          </a:p>
        </p:txBody>
      </p:sp>
      <p:sp>
        <p:nvSpPr>
          <p:cNvPr id="29" name="Text Placeholder 5"/>
          <p:cNvSpPr>
            <a:spLocks noGrp="1"/>
          </p:cNvSpPr>
          <p:nvPr>
            <p:ph type="body" sz="quarter" idx="29" hasCustomPrompt="1"/>
          </p:nvPr>
        </p:nvSpPr>
        <p:spPr>
          <a:xfrm>
            <a:off x="32924750" y="25669876"/>
            <a:ext cx="10047018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(click to add)  ACKNOWLEDGEMENTS or CONTACT</a:t>
            </a:r>
            <a:endParaRPr lang="en-US" dirty="0"/>
          </a:p>
        </p:txBody>
      </p:sp>
      <p:sp>
        <p:nvSpPr>
          <p:cNvPr id="30" name="Text Placeholder 3"/>
          <p:cNvSpPr>
            <a:spLocks noGrp="1"/>
          </p:cNvSpPr>
          <p:nvPr>
            <p:ph type="body" sz="quarter" idx="30" hasCustomPrompt="1"/>
          </p:nvPr>
        </p:nvSpPr>
        <p:spPr>
          <a:xfrm>
            <a:off x="32905536" y="26436774"/>
            <a:ext cx="10052050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342883" indent="-342883">
              <a:buNone/>
              <a:defRPr sz="250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Enter your text here</a:t>
            </a:r>
            <a:endParaRPr lang="en-US" dirty="0"/>
          </a:p>
        </p:txBody>
      </p:sp>
      <p:sp>
        <p:nvSpPr>
          <p:cNvPr id="60" name="Title 1"/>
          <p:cNvSpPr>
            <a:spLocks noGrp="1"/>
          </p:cNvSpPr>
          <p:nvPr>
            <p:ph type="title" hasCustomPrompt="1"/>
          </p:nvPr>
        </p:nvSpPr>
        <p:spPr>
          <a:xfrm>
            <a:off x="5932593" y="457202"/>
            <a:ext cx="32009976" cy="1447800"/>
          </a:xfrm>
          <a:prstGeom prst="rect">
            <a:avLst/>
          </a:prstGeom>
        </p:spPr>
        <p:txBody>
          <a:bodyPr lIns="91436" tIns="45717" rIns="91436" bIns="45717" anchor="ctr" anchorCtr="0"/>
          <a:lstStyle>
            <a:lvl1pPr>
              <a:defRPr b="1"/>
            </a:lvl1pPr>
          </a:lstStyle>
          <a:p>
            <a:r>
              <a:rPr lang="en-US" dirty="0" smtClean="0"/>
              <a:t>Click here to add the poster title</a:t>
            </a:r>
            <a:endParaRPr lang="en-US" dirty="0"/>
          </a:p>
        </p:txBody>
      </p:sp>
      <p:sp>
        <p:nvSpPr>
          <p:cNvPr id="61" name="Text Placeholder 76"/>
          <p:cNvSpPr>
            <a:spLocks noGrp="1"/>
          </p:cNvSpPr>
          <p:nvPr>
            <p:ph type="body" sz="quarter" idx="150" hasCustomPrompt="1"/>
          </p:nvPr>
        </p:nvSpPr>
        <p:spPr>
          <a:xfrm>
            <a:off x="5932593" y="3185162"/>
            <a:ext cx="31998968" cy="1280160"/>
          </a:xfrm>
          <a:prstGeom prst="rect">
            <a:avLst/>
          </a:prstGeom>
        </p:spPr>
        <p:txBody>
          <a:bodyPr/>
          <a:lstStyle>
            <a:lvl1pPr algn="ctr">
              <a:buFontTx/>
              <a:buNone/>
              <a:defRPr sz="5400">
                <a:solidFill>
                  <a:schemeClr val="bg1"/>
                </a:solidFill>
              </a:defRPr>
            </a:lvl1pPr>
            <a:lvl2pPr>
              <a:buFontTx/>
              <a:buNone/>
              <a:defRPr sz="7200"/>
            </a:lvl2pPr>
            <a:lvl3pPr>
              <a:buFontTx/>
              <a:buNone/>
              <a:defRPr sz="7200"/>
            </a:lvl3pPr>
            <a:lvl4pPr>
              <a:buFontTx/>
              <a:buNone/>
              <a:defRPr sz="7200"/>
            </a:lvl4pPr>
            <a:lvl5pPr>
              <a:buFontTx/>
              <a:buNone/>
              <a:defRPr sz="7200"/>
            </a:lvl5pPr>
          </a:lstStyle>
          <a:p>
            <a:pPr lvl="0"/>
            <a:r>
              <a:rPr lang="en-US" dirty="0" smtClean="0"/>
              <a:t>Click here to add authors</a:t>
            </a:r>
            <a:endParaRPr lang="en-US" dirty="0"/>
          </a:p>
        </p:txBody>
      </p:sp>
      <p:sp>
        <p:nvSpPr>
          <p:cNvPr id="62" name="Text Placeholder 76"/>
          <p:cNvSpPr>
            <a:spLocks noGrp="1"/>
          </p:cNvSpPr>
          <p:nvPr>
            <p:ph type="body" sz="quarter" idx="151" hasCustomPrompt="1"/>
          </p:nvPr>
        </p:nvSpPr>
        <p:spPr>
          <a:xfrm>
            <a:off x="5932593" y="1905002"/>
            <a:ext cx="31998968" cy="1280160"/>
          </a:xfrm>
          <a:prstGeom prst="rect">
            <a:avLst/>
          </a:prstGeom>
        </p:spPr>
        <p:txBody>
          <a:bodyPr/>
          <a:lstStyle>
            <a:lvl1pPr algn="ctr">
              <a:buFontTx/>
              <a:buNone/>
              <a:defRPr sz="7200">
                <a:solidFill>
                  <a:schemeClr val="bg1"/>
                </a:solidFill>
              </a:defRPr>
            </a:lvl1pPr>
            <a:lvl2pPr>
              <a:buFontTx/>
              <a:buNone/>
              <a:defRPr sz="7200"/>
            </a:lvl2pPr>
            <a:lvl3pPr>
              <a:buFontTx/>
              <a:buNone/>
              <a:defRPr sz="7200"/>
            </a:lvl3pPr>
            <a:lvl4pPr>
              <a:buFontTx/>
              <a:buNone/>
              <a:defRPr sz="7200"/>
            </a:lvl4pPr>
            <a:lvl5pPr>
              <a:buFontTx/>
              <a:buNone/>
              <a:defRPr sz="7200"/>
            </a:lvl5pPr>
          </a:lstStyle>
          <a:p>
            <a:pPr lvl="0"/>
            <a:r>
              <a:rPr lang="en-US" dirty="0" smtClean="0"/>
              <a:t>Click here to add authors</a:t>
            </a:r>
            <a:endParaRPr lang="en-US" dirty="0"/>
          </a:p>
        </p:txBody>
      </p:sp>
      <p:sp>
        <p:nvSpPr>
          <p:cNvPr id="71" name="Text Placeholder 5"/>
          <p:cNvSpPr>
            <a:spLocks noGrp="1"/>
          </p:cNvSpPr>
          <p:nvPr>
            <p:ph type="body" sz="quarter" idx="95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72" name="Text Placeholder 3"/>
          <p:cNvSpPr>
            <a:spLocks noGrp="1"/>
          </p:cNvSpPr>
          <p:nvPr>
            <p:ph type="body" sz="quarter" idx="107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73" name="Text Placeholder 3"/>
          <p:cNvSpPr>
            <a:spLocks noGrp="1"/>
          </p:cNvSpPr>
          <p:nvPr>
            <p:ph type="body" sz="quarter" idx="116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117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75" name="Text Placeholder 3"/>
          <p:cNvSpPr>
            <a:spLocks noGrp="1"/>
          </p:cNvSpPr>
          <p:nvPr>
            <p:ph type="body" sz="quarter" idx="118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76" name="Text Placeholder 3"/>
          <p:cNvSpPr>
            <a:spLocks noGrp="1"/>
          </p:cNvSpPr>
          <p:nvPr>
            <p:ph type="body" sz="quarter" idx="119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77" name="Text Placeholder 3"/>
          <p:cNvSpPr>
            <a:spLocks noGrp="1"/>
          </p:cNvSpPr>
          <p:nvPr>
            <p:ph type="body" sz="quarter" idx="120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78" name="Text Placeholder 3"/>
          <p:cNvSpPr>
            <a:spLocks noGrp="1"/>
          </p:cNvSpPr>
          <p:nvPr>
            <p:ph type="body" sz="quarter" idx="121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79" name="Text Placeholder 3"/>
          <p:cNvSpPr>
            <a:spLocks noGrp="1"/>
          </p:cNvSpPr>
          <p:nvPr>
            <p:ph type="body" sz="quarter" idx="122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80" name="Text Placeholder 3"/>
          <p:cNvSpPr>
            <a:spLocks noGrp="1"/>
          </p:cNvSpPr>
          <p:nvPr>
            <p:ph type="body" sz="quarter" idx="123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81" name="Text Placeholder 3"/>
          <p:cNvSpPr>
            <a:spLocks noGrp="1"/>
          </p:cNvSpPr>
          <p:nvPr>
            <p:ph type="body" sz="quarter" idx="124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82" name="Text Placeholder 3"/>
          <p:cNvSpPr>
            <a:spLocks noGrp="1"/>
          </p:cNvSpPr>
          <p:nvPr>
            <p:ph type="body" sz="quarter" idx="125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83" name="Picture Placeholder 13"/>
          <p:cNvSpPr>
            <a:spLocks noGrp="1"/>
          </p:cNvSpPr>
          <p:nvPr>
            <p:ph type="pic" sz="quarter" idx="115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84" name="Picture Placeholder 13"/>
          <p:cNvSpPr>
            <a:spLocks noGrp="1"/>
          </p:cNvSpPr>
          <p:nvPr>
            <p:ph type="pic" sz="quarter" idx="126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85" name="Picture Placeholder 13"/>
          <p:cNvSpPr>
            <a:spLocks noGrp="1"/>
          </p:cNvSpPr>
          <p:nvPr>
            <p:ph type="pic" sz="quarter" idx="127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86" name="Picture Placeholder 13"/>
          <p:cNvSpPr>
            <a:spLocks noGrp="1"/>
          </p:cNvSpPr>
          <p:nvPr>
            <p:ph type="pic" sz="quarter" idx="128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87" name="Picture Placeholder 13"/>
          <p:cNvSpPr>
            <a:spLocks noGrp="1"/>
          </p:cNvSpPr>
          <p:nvPr>
            <p:ph type="pic" sz="quarter" idx="129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88" name="Picture Placeholder 13"/>
          <p:cNvSpPr>
            <a:spLocks noGrp="1"/>
          </p:cNvSpPr>
          <p:nvPr>
            <p:ph type="pic" sz="quarter" idx="130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89" name="Picture Placeholder 13"/>
          <p:cNvSpPr>
            <a:spLocks noGrp="1"/>
          </p:cNvSpPr>
          <p:nvPr>
            <p:ph type="pic" sz="quarter" idx="131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90" name="Picture Placeholder 13"/>
          <p:cNvSpPr>
            <a:spLocks noGrp="1"/>
          </p:cNvSpPr>
          <p:nvPr>
            <p:ph type="pic" sz="quarter" idx="132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91" name="Picture Placeholder 13"/>
          <p:cNvSpPr>
            <a:spLocks noGrp="1"/>
          </p:cNvSpPr>
          <p:nvPr>
            <p:ph type="pic" sz="quarter" idx="133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92" name="Picture Placeholder 13"/>
          <p:cNvSpPr>
            <a:spLocks noGrp="1"/>
          </p:cNvSpPr>
          <p:nvPr>
            <p:ph type="pic" sz="quarter" idx="134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93" name="Picture Placeholder 13"/>
          <p:cNvSpPr>
            <a:spLocks noGrp="1"/>
          </p:cNvSpPr>
          <p:nvPr>
            <p:ph type="pic" sz="quarter" idx="135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94" name="Text Placeholder 5"/>
          <p:cNvSpPr>
            <a:spLocks noGrp="1"/>
          </p:cNvSpPr>
          <p:nvPr>
            <p:ph type="body" sz="quarter" idx="136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95" name="Text Placeholder 5"/>
          <p:cNvSpPr>
            <a:spLocks noGrp="1"/>
          </p:cNvSpPr>
          <p:nvPr>
            <p:ph type="body" sz="quarter" idx="137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96" name="Text Placeholder 5"/>
          <p:cNvSpPr>
            <a:spLocks noGrp="1"/>
          </p:cNvSpPr>
          <p:nvPr>
            <p:ph type="body" sz="quarter" idx="138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97" name="Text Placeholder 5"/>
          <p:cNvSpPr>
            <a:spLocks noGrp="1"/>
          </p:cNvSpPr>
          <p:nvPr>
            <p:ph type="body" sz="quarter" idx="139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98" name="Text Placeholder 5"/>
          <p:cNvSpPr>
            <a:spLocks noGrp="1"/>
          </p:cNvSpPr>
          <p:nvPr>
            <p:ph type="body" sz="quarter" idx="140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99" name="Text Placeholder 5"/>
          <p:cNvSpPr>
            <a:spLocks noGrp="1"/>
          </p:cNvSpPr>
          <p:nvPr>
            <p:ph type="body" sz="quarter" idx="141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00" name="Text Placeholder 5"/>
          <p:cNvSpPr>
            <a:spLocks noGrp="1"/>
          </p:cNvSpPr>
          <p:nvPr>
            <p:ph type="body" sz="quarter" idx="142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01" name="Text Placeholder 5"/>
          <p:cNvSpPr>
            <a:spLocks noGrp="1"/>
          </p:cNvSpPr>
          <p:nvPr>
            <p:ph type="body" sz="quarter" idx="143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02" name="Text Placeholder 5"/>
          <p:cNvSpPr>
            <a:spLocks noGrp="1"/>
          </p:cNvSpPr>
          <p:nvPr>
            <p:ph type="body" sz="quarter" idx="144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03" name="Text Placeholder 5"/>
          <p:cNvSpPr>
            <a:spLocks noGrp="1"/>
          </p:cNvSpPr>
          <p:nvPr>
            <p:ph type="body" sz="quarter" idx="145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04" name="Text Placeholder 5"/>
          <p:cNvSpPr>
            <a:spLocks noGrp="1"/>
          </p:cNvSpPr>
          <p:nvPr>
            <p:ph type="body" sz="quarter" idx="146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05" name="Text Placeholder 5"/>
          <p:cNvSpPr>
            <a:spLocks noGrp="1"/>
          </p:cNvSpPr>
          <p:nvPr>
            <p:ph type="body" sz="quarter" idx="147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06" name="Text Placeholder 5"/>
          <p:cNvSpPr>
            <a:spLocks noGrp="1"/>
          </p:cNvSpPr>
          <p:nvPr>
            <p:ph type="body" sz="quarter" idx="148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07" name="Text Placeholder 5"/>
          <p:cNvSpPr>
            <a:spLocks noGrp="1"/>
          </p:cNvSpPr>
          <p:nvPr>
            <p:ph type="body" sz="quarter" idx="149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ghlighted right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904188" y="6004405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342883" indent="-342883">
              <a:buNone/>
              <a:defRPr sz="250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Enter your text here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922341" y="5265739"/>
            <a:ext cx="10048875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(click to add) INTRODUCTION or ABSTRACT</a:t>
            </a:r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5" hasCustomPrompt="1"/>
          </p:nvPr>
        </p:nvSpPr>
        <p:spPr>
          <a:xfrm>
            <a:off x="914400" y="1143000"/>
            <a:ext cx="4419600" cy="2514600"/>
          </a:xfrm>
          <a:prstGeom prst="rect">
            <a:avLst/>
          </a:prstGeom>
        </p:spPr>
        <p:txBody>
          <a:bodyPr lIns="91436" tIns="45717" rIns="91436" bIns="45717" anchor="ctr"/>
          <a:lstStyle>
            <a:lvl1pPr algn="ctr">
              <a:buNone/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18" name="Picture Placeholder 13"/>
          <p:cNvSpPr>
            <a:spLocks noGrp="1"/>
          </p:cNvSpPr>
          <p:nvPr>
            <p:ph type="pic" sz="quarter" idx="18" hasCustomPrompt="1"/>
          </p:nvPr>
        </p:nvSpPr>
        <p:spPr>
          <a:xfrm>
            <a:off x="38557200" y="1219200"/>
            <a:ext cx="4419600" cy="2514600"/>
          </a:xfrm>
          <a:prstGeom prst="rect">
            <a:avLst/>
          </a:prstGeom>
        </p:spPr>
        <p:txBody>
          <a:bodyPr lIns="91436" tIns="45717" rIns="91436" bIns="45717" anchor="ctr"/>
          <a:lstStyle>
            <a:lvl1pPr algn="ctr">
              <a:buNone/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902598" y="14919070"/>
            <a:ext cx="10058400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342883" indent="-342883">
              <a:buNone/>
              <a:defRPr sz="250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Enter your text here</a:t>
            </a:r>
            <a:endParaRPr lang="en-US" dirty="0"/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922339" y="14212513"/>
            <a:ext cx="10050462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(click to add)  OBJECTIVES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11587166" y="5996467"/>
            <a:ext cx="20720046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342883" indent="-342883">
              <a:buNone/>
              <a:defRPr sz="250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Enter your text here</a:t>
            </a:r>
            <a:endParaRPr lang="en-US" dirty="0"/>
          </a:p>
        </p:txBody>
      </p:sp>
      <p:sp>
        <p:nvSpPr>
          <p:cNvPr id="22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11587164" y="5265739"/>
            <a:ext cx="20720050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(click to add)  MATERIALS &amp; METHODS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23" hasCustomPrompt="1"/>
          </p:nvPr>
        </p:nvSpPr>
        <p:spPr>
          <a:xfrm>
            <a:off x="11587164" y="14919070"/>
            <a:ext cx="20720046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342883" indent="-342883">
              <a:buNone/>
              <a:defRPr sz="250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Enter your text here</a:t>
            </a:r>
            <a:endParaRPr lang="en-US" dirty="0"/>
          </a:p>
        </p:txBody>
      </p:sp>
      <p:sp>
        <p:nvSpPr>
          <p:cNvPr id="24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11587165" y="14212888"/>
            <a:ext cx="20720050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(click to add)  RESULTS</a:t>
            </a:r>
            <a:endParaRPr lang="en-US" dirty="0"/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25" hasCustomPrompt="1"/>
          </p:nvPr>
        </p:nvSpPr>
        <p:spPr>
          <a:xfrm>
            <a:off x="11587164" y="23505310"/>
            <a:ext cx="20720046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(click to add)  CONCLUSIONS</a:t>
            </a:r>
            <a:endParaRPr lang="en-US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26" hasCustomPrompt="1"/>
          </p:nvPr>
        </p:nvSpPr>
        <p:spPr>
          <a:xfrm>
            <a:off x="11587164" y="24243974"/>
            <a:ext cx="20720046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342883" indent="-342883">
              <a:buNone/>
              <a:defRPr sz="250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Enter your text here</a:t>
            </a:r>
            <a:endParaRPr lang="en-US" dirty="0"/>
          </a:p>
        </p:txBody>
      </p:sp>
      <p:sp>
        <p:nvSpPr>
          <p:cNvPr id="27" name="Text Placeholder 5"/>
          <p:cNvSpPr>
            <a:spLocks noGrp="1"/>
          </p:cNvSpPr>
          <p:nvPr>
            <p:ph type="body" sz="quarter" idx="27" hasCustomPrompt="1"/>
          </p:nvPr>
        </p:nvSpPr>
        <p:spPr>
          <a:xfrm>
            <a:off x="32919059" y="5265739"/>
            <a:ext cx="10047018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(click to add)  REFERENCES</a:t>
            </a:r>
            <a:endParaRPr lang="en-US" dirty="0"/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28" hasCustomPrompt="1"/>
          </p:nvPr>
        </p:nvSpPr>
        <p:spPr>
          <a:xfrm>
            <a:off x="32914028" y="6004405"/>
            <a:ext cx="10052050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342883" indent="-342883">
              <a:buNone/>
              <a:defRPr sz="250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Enter your text here</a:t>
            </a:r>
            <a:endParaRPr lang="en-US" dirty="0"/>
          </a:p>
        </p:txBody>
      </p:sp>
      <p:sp>
        <p:nvSpPr>
          <p:cNvPr id="29" name="Text Placeholder 5"/>
          <p:cNvSpPr>
            <a:spLocks noGrp="1"/>
          </p:cNvSpPr>
          <p:nvPr>
            <p:ph type="body" sz="quarter" idx="29" hasCustomPrompt="1"/>
          </p:nvPr>
        </p:nvSpPr>
        <p:spPr>
          <a:xfrm>
            <a:off x="32924750" y="28291981"/>
            <a:ext cx="10047018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(click to add)  ACKNOWLEDGEMENTS or  CONTACT</a:t>
            </a:r>
            <a:endParaRPr lang="en-US" dirty="0"/>
          </a:p>
        </p:txBody>
      </p:sp>
      <p:sp>
        <p:nvSpPr>
          <p:cNvPr id="30" name="Text Placeholder 3"/>
          <p:cNvSpPr>
            <a:spLocks noGrp="1"/>
          </p:cNvSpPr>
          <p:nvPr>
            <p:ph type="body" sz="quarter" idx="30" hasCustomPrompt="1"/>
          </p:nvPr>
        </p:nvSpPr>
        <p:spPr>
          <a:xfrm>
            <a:off x="32924751" y="29030647"/>
            <a:ext cx="10052050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342883" indent="-342883">
              <a:buNone/>
              <a:defRPr sz="250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Enter your text here</a:t>
            </a:r>
            <a:endParaRPr lang="en-US" dirty="0"/>
          </a:p>
        </p:txBody>
      </p:sp>
      <p:sp>
        <p:nvSpPr>
          <p:cNvPr id="60" name="Title 1"/>
          <p:cNvSpPr>
            <a:spLocks noGrp="1"/>
          </p:cNvSpPr>
          <p:nvPr>
            <p:ph type="title" hasCustomPrompt="1"/>
          </p:nvPr>
        </p:nvSpPr>
        <p:spPr>
          <a:xfrm>
            <a:off x="5932593" y="457202"/>
            <a:ext cx="32009976" cy="1447800"/>
          </a:xfrm>
          <a:prstGeom prst="rect">
            <a:avLst/>
          </a:prstGeom>
        </p:spPr>
        <p:txBody>
          <a:bodyPr lIns="91436" tIns="45717" rIns="91436" bIns="45717" anchor="ctr" anchorCtr="0"/>
          <a:lstStyle>
            <a:lvl1pPr>
              <a:defRPr b="1"/>
            </a:lvl1pPr>
          </a:lstStyle>
          <a:p>
            <a:r>
              <a:rPr lang="en-US" dirty="0" smtClean="0"/>
              <a:t>Click here to add the poster title</a:t>
            </a:r>
            <a:endParaRPr lang="en-US" dirty="0"/>
          </a:p>
        </p:txBody>
      </p:sp>
      <p:sp>
        <p:nvSpPr>
          <p:cNvPr id="61" name="Text Placeholder 76"/>
          <p:cNvSpPr>
            <a:spLocks noGrp="1"/>
          </p:cNvSpPr>
          <p:nvPr>
            <p:ph type="body" sz="quarter" idx="150" hasCustomPrompt="1"/>
          </p:nvPr>
        </p:nvSpPr>
        <p:spPr>
          <a:xfrm>
            <a:off x="5932593" y="3185162"/>
            <a:ext cx="31998968" cy="1280160"/>
          </a:xfrm>
          <a:prstGeom prst="rect">
            <a:avLst/>
          </a:prstGeom>
        </p:spPr>
        <p:txBody>
          <a:bodyPr/>
          <a:lstStyle>
            <a:lvl1pPr algn="ctr">
              <a:buFontTx/>
              <a:buNone/>
              <a:defRPr sz="5400">
                <a:solidFill>
                  <a:schemeClr val="bg1"/>
                </a:solidFill>
              </a:defRPr>
            </a:lvl1pPr>
            <a:lvl2pPr>
              <a:buFontTx/>
              <a:buNone/>
              <a:defRPr sz="7200"/>
            </a:lvl2pPr>
            <a:lvl3pPr>
              <a:buFontTx/>
              <a:buNone/>
              <a:defRPr sz="7200"/>
            </a:lvl3pPr>
            <a:lvl4pPr>
              <a:buFontTx/>
              <a:buNone/>
              <a:defRPr sz="7200"/>
            </a:lvl4pPr>
            <a:lvl5pPr>
              <a:buFontTx/>
              <a:buNone/>
              <a:defRPr sz="7200"/>
            </a:lvl5pPr>
          </a:lstStyle>
          <a:p>
            <a:pPr lvl="0"/>
            <a:r>
              <a:rPr lang="en-US" dirty="0" smtClean="0"/>
              <a:t>Click here to add authors</a:t>
            </a:r>
            <a:endParaRPr lang="en-US" dirty="0"/>
          </a:p>
        </p:txBody>
      </p:sp>
      <p:sp>
        <p:nvSpPr>
          <p:cNvPr id="62" name="Text Placeholder 76"/>
          <p:cNvSpPr>
            <a:spLocks noGrp="1"/>
          </p:cNvSpPr>
          <p:nvPr>
            <p:ph type="body" sz="quarter" idx="151" hasCustomPrompt="1"/>
          </p:nvPr>
        </p:nvSpPr>
        <p:spPr>
          <a:xfrm>
            <a:off x="5932593" y="1905002"/>
            <a:ext cx="31998968" cy="1280160"/>
          </a:xfrm>
          <a:prstGeom prst="rect">
            <a:avLst/>
          </a:prstGeom>
        </p:spPr>
        <p:txBody>
          <a:bodyPr/>
          <a:lstStyle>
            <a:lvl1pPr algn="ctr">
              <a:buFontTx/>
              <a:buNone/>
              <a:defRPr sz="7200">
                <a:solidFill>
                  <a:schemeClr val="bg1"/>
                </a:solidFill>
              </a:defRPr>
            </a:lvl1pPr>
            <a:lvl2pPr>
              <a:buFontTx/>
              <a:buNone/>
              <a:defRPr sz="7200"/>
            </a:lvl2pPr>
            <a:lvl3pPr>
              <a:buFontTx/>
              <a:buNone/>
              <a:defRPr sz="7200"/>
            </a:lvl3pPr>
            <a:lvl4pPr>
              <a:buFontTx/>
              <a:buNone/>
              <a:defRPr sz="7200"/>
            </a:lvl4pPr>
            <a:lvl5pPr>
              <a:buFontTx/>
              <a:buNone/>
              <a:defRPr sz="7200"/>
            </a:lvl5pPr>
          </a:lstStyle>
          <a:p>
            <a:pPr lvl="0"/>
            <a:r>
              <a:rPr lang="en-US" dirty="0" smtClean="0"/>
              <a:t>Click here to add authors</a:t>
            </a:r>
            <a:endParaRPr lang="en-US" dirty="0"/>
          </a:p>
        </p:txBody>
      </p:sp>
      <p:sp>
        <p:nvSpPr>
          <p:cNvPr id="71" name="Text Placeholder 5"/>
          <p:cNvSpPr>
            <a:spLocks noGrp="1"/>
          </p:cNvSpPr>
          <p:nvPr>
            <p:ph type="body" sz="quarter" idx="95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72" name="Text Placeholder 3"/>
          <p:cNvSpPr>
            <a:spLocks noGrp="1"/>
          </p:cNvSpPr>
          <p:nvPr>
            <p:ph type="body" sz="quarter" idx="107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73" name="Text Placeholder 3"/>
          <p:cNvSpPr>
            <a:spLocks noGrp="1"/>
          </p:cNvSpPr>
          <p:nvPr>
            <p:ph type="body" sz="quarter" idx="116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117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75" name="Text Placeholder 3"/>
          <p:cNvSpPr>
            <a:spLocks noGrp="1"/>
          </p:cNvSpPr>
          <p:nvPr>
            <p:ph type="body" sz="quarter" idx="118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76" name="Text Placeholder 3"/>
          <p:cNvSpPr>
            <a:spLocks noGrp="1"/>
          </p:cNvSpPr>
          <p:nvPr>
            <p:ph type="body" sz="quarter" idx="119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77" name="Text Placeholder 3"/>
          <p:cNvSpPr>
            <a:spLocks noGrp="1"/>
          </p:cNvSpPr>
          <p:nvPr>
            <p:ph type="body" sz="quarter" idx="120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78" name="Text Placeholder 3"/>
          <p:cNvSpPr>
            <a:spLocks noGrp="1"/>
          </p:cNvSpPr>
          <p:nvPr>
            <p:ph type="body" sz="quarter" idx="121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79" name="Text Placeholder 3"/>
          <p:cNvSpPr>
            <a:spLocks noGrp="1"/>
          </p:cNvSpPr>
          <p:nvPr>
            <p:ph type="body" sz="quarter" idx="122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80" name="Text Placeholder 3"/>
          <p:cNvSpPr>
            <a:spLocks noGrp="1"/>
          </p:cNvSpPr>
          <p:nvPr>
            <p:ph type="body" sz="quarter" idx="123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81" name="Text Placeholder 3"/>
          <p:cNvSpPr>
            <a:spLocks noGrp="1"/>
          </p:cNvSpPr>
          <p:nvPr>
            <p:ph type="body" sz="quarter" idx="124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82" name="Text Placeholder 3"/>
          <p:cNvSpPr>
            <a:spLocks noGrp="1"/>
          </p:cNvSpPr>
          <p:nvPr>
            <p:ph type="body" sz="quarter" idx="125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83" name="Picture Placeholder 13"/>
          <p:cNvSpPr>
            <a:spLocks noGrp="1"/>
          </p:cNvSpPr>
          <p:nvPr>
            <p:ph type="pic" sz="quarter" idx="115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84" name="Picture Placeholder 13"/>
          <p:cNvSpPr>
            <a:spLocks noGrp="1"/>
          </p:cNvSpPr>
          <p:nvPr>
            <p:ph type="pic" sz="quarter" idx="126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85" name="Picture Placeholder 13"/>
          <p:cNvSpPr>
            <a:spLocks noGrp="1"/>
          </p:cNvSpPr>
          <p:nvPr>
            <p:ph type="pic" sz="quarter" idx="127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86" name="Picture Placeholder 13"/>
          <p:cNvSpPr>
            <a:spLocks noGrp="1"/>
          </p:cNvSpPr>
          <p:nvPr>
            <p:ph type="pic" sz="quarter" idx="128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87" name="Picture Placeholder 13"/>
          <p:cNvSpPr>
            <a:spLocks noGrp="1"/>
          </p:cNvSpPr>
          <p:nvPr>
            <p:ph type="pic" sz="quarter" idx="129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88" name="Picture Placeholder 13"/>
          <p:cNvSpPr>
            <a:spLocks noGrp="1"/>
          </p:cNvSpPr>
          <p:nvPr>
            <p:ph type="pic" sz="quarter" idx="130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89" name="Picture Placeholder 13"/>
          <p:cNvSpPr>
            <a:spLocks noGrp="1"/>
          </p:cNvSpPr>
          <p:nvPr>
            <p:ph type="pic" sz="quarter" idx="131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90" name="Picture Placeholder 13"/>
          <p:cNvSpPr>
            <a:spLocks noGrp="1"/>
          </p:cNvSpPr>
          <p:nvPr>
            <p:ph type="pic" sz="quarter" idx="132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91" name="Picture Placeholder 13"/>
          <p:cNvSpPr>
            <a:spLocks noGrp="1"/>
          </p:cNvSpPr>
          <p:nvPr>
            <p:ph type="pic" sz="quarter" idx="133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92" name="Picture Placeholder 13"/>
          <p:cNvSpPr>
            <a:spLocks noGrp="1"/>
          </p:cNvSpPr>
          <p:nvPr>
            <p:ph type="pic" sz="quarter" idx="134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93" name="Picture Placeholder 13"/>
          <p:cNvSpPr>
            <a:spLocks noGrp="1"/>
          </p:cNvSpPr>
          <p:nvPr>
            <p:ph type="pic" sz="quarter" idx="135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94" name="Text Placeholder 5"/>
          <p:cNvSpPr>
            <a:spLocks noGrp="1"/>
          </p:cNvSpPr>
          <p:nvPr>
            <p:ph type="body" sz="quarter" idx="136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95" name="Text Placeholder 5"/>
          <p:cNvSpPr>
            <a:spLocks noGrp="1"/>
          </p:cNvSpPr>
          <p:nvPr>
            <p:ph type="body" sz="quarter" idx="137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96" name="Text Placeholder 5"/>
          <p:cNvSpPr>
            <a:spLocks noGrp="1"/>
          </p:cNvSpPr>
          <p:nvPr>
            <p:ph type="body" sz="quarter" idx="138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97" name="Text Placeholder 5"/>
          <p:cNvSpPr>
            <a:spLocks noGrp="1"/>
          </p:cNvSpPr>
          <p:nvPr>
            <p:ph type="body" sz="quarter" idx="139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98" name="Text Placeholder 5"/>
          <p:cNvSpPr>
            <a:spLocks noGrp="1"/>
          </p:cNvSpPr>
          <p:nvPr>
            <p:ph type="body" sz="quarter" idx="140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99" name="Text Placeholder 5"/>
          <p:cNvSpPr>
            <a:spLocks noGrp="1"/>
          </p:cNvSpPr>
          <p:nvPr>
            <p:ph type="body" sz="quarter" idx="141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00" name="Text Placeholder 5"/>
          <p:cNvSpPr>
            <a:spLocks noGrp="1"/>
          </p:cNvSpPr>
          <p:nvPr>
            <p:ph type="body" sz="quarter" idx="142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01" name="Text Placeholder 5"/>
          <p:cNvSpPr>
            <a:spLocks noGrp="1"/>
          </p:cNvSpPr>
          <p:nvPr>
            <p:ph type="body" sz="quarter" idx="143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02" name="Text Placeholder 5"/>
          <p:cNvSpPr>
            <a:spLocks noGrp="1"/>
          </p:cNvSpPr>
          <p:nvPr>
            <p:ph type="body" sz="quarter" idx="144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03" name="Text Placeholder 5"/>
          <p:cNvSpPr>
            <a:spLocks noGrp="1"/>
          </p:cNvSpPr>
          <p:nvPr>
            <p:ph type="body" sz="quarter" idx="145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04" name="Text Placeholder 5"/>
          <p:cNvSpPr>
            <a:spLocks noGrp="1"/>
          </p:cNvSpPr>
          <p:nvPr>
            <p:ph type="body" sz="quarter" idx="146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05" name="Text Placeholder 5"/>
          <p:cNvSpPr>
            <a:spLocks noGrp="1"/>
          </p:cNvSpPr>
          <p:nvPr>
            <p:ph type="body" sz="quarter" idx="147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06" name="Text Placeholder 5"/>
          <p:cNvSpPr>
            <a:spLocks noGrp="1"/>
          </p:cNvSpPr>
          <p:nvPr>
            <p:ph type="body" sz="quarter" idx="148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07" name="Text Placeholder 5"/>
          <p:cNvSpPr>
            <a:spLocks noGrp="1"/>
          </p:cNvSpPr>
          <p:nvPr>
            <p:ph type="body" sz="quarter" idx="149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hyperlink" Target="http://www.facebook.com/pages/PosterPresentationscom/217914411419?v=app_4949752878&amp;ref=ts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hyperlink" Target="http://www.facebook.com/pages/PosterPresentationscom/217914411419?v=app_4949752878&amp;ref=ts" TargetMode="Externa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jpeg"/><Relationship Id="rId5" Type="http://schemas.openxmlformats.org/officeDocument/2006/relationships/hyperlink" Target="http://www.facebook.com/pages/PosterPresentationscom/217914411419?v=app_4949752878&amp;ref=ts" TargetMode="External"/><Relationship Id="rId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jpeg"/><Relationship Id="rId5" Type="http://schemas.openxmlformats.org/officeDocument/2006/relationships/hyperlink" Target="http://www.facebook.com/pages/PosterPresentationscom/217914411419?v=app_4949752878&amp;ref=ts" TargetMode="Externa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44222126" y="0"/>
            <a:ext cx="10050462" cy="329184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2" tIns="365741" rIns="182872" bIns="182872" rtlCol="0" anchor="t" anchorCtr="0"/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  <a:latin typeface="Trebuchet MS" pitchFamily="34" charset="0"/>
              </a:rPr>
              <a:t>QUICK</a:t>
            </a:r>
            <a:r>
              <a:rPr lang="en-US" sz="4000" b="1" baseline="0" dirty="0" smtClean="0">
                <a:solidFill>
                  <a:schemeClr val="bg1"/>
                </a:solidFill>
                <a:latin typeface="Trebuchet MS" pitchFamily="34" charset="0"/>
              </a:rPr>
              <a:t> TIPS</a:t>
            </a:r>
            <a:endParaRPr lang="en-US" sz="40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r>
              <a:rPr lang="en-US" sz="4000" b="1" dirty="0" smtClean="0">
                <a:solidFill>
                  <a:srgbClr val="FFFF00"/>
                </a:solidFill>
                <a:latin typeface="Trebuchet MS" pitchFamily="34" charset="0"/>
              </a:rPr>
              <a:t>(--THIS SECTION DOES NOT PRINT--)</a:t>
            </a:r>
          </a:p>
          <a:p>
            <a:pPr algn="ctr"/>
            <a:endParaRPr lang="en-US" sz="3200" b="1" dirty="0" smtClean="0">
              <a:latin typeface="Trebuchet MS" pitchFamily="34" charset="0"/>
            </a:endParaRPr>
          </a:p>
          <a:p>
            <a:pPr defTabSz="3134780"/>
            <a:r>
              <a:rPr lang="en-US" sz="3200" dirty="0" smtClean="0">
                <a:latin typeface="Trebuchet MS" pitchFamily="34" charset="0"/>
              </a:rPr>
              <a:t>This PowerPoint</a:t>
            </a:r>
            <a:r>
              <a:rPr lang="en-US" sz="3200" baseline="0" dirty="0" smtClean="0">
                <a:latin typeface="Trebuchet MS" pitchFamily="34" charset="0"/>
              </a:rPr>
              <a:t> template requires basic PowerPoint (version 2007 or newer) skills. Below is a list of commonly asked questions specific to this template. </a:t>
            </a:r>
            <a:br>
              <a:rPr lang="en-US" sz="3200" baseline="0" dirty="0" smtClean="0">
                <a:latin typeface="Trebuchet MS" pitchFamily="34" charset="0"/>
              </a:rPr>
            </a:br>
            <a:r>
              <a:rPr lang="en-US" sz="3200" baseline="0" dirty="0" smtClean="0">
                <a:latin typeface="Trebuchet MS" pitchFamily="34" charset="0"/>
              </a:rPr>
              <a:t>If you are using an older version of PowerPoint some template features may not work properly.</a:t>
            </a:r>
            <a:endParaRPr lang="en-US" sz="40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defTabSz="3134780"/>
            <a:endParaRPr lang="en-US" sz="40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algn="ctr"/>
            <a:r>
              <a:rPr lang="en-US" sz="4000" b="1" dirty="0" smtClean="0">
                <a:solidFill>
                  <a:schemeClr val="bg1"/>
                </a:solidFill>
                <a:latin typeface="Trebuchet MS" pitchFamily="34" charset="0"/>
              </a:rPr>
              <a:t>Using the template</a:t>
            </a:r>
            <a:endParaRPr lang="en-US" sz="4000" b="1" baseline="0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endParaRPr lang="en-US" sz="32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marL="0" marR="0" indent="0" algn="l" defTabSz="31347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 smtClean="0">
                <a:solidFill>
                  <a:srgbClr val="FFFF00"/>
                </a:solidFill>
                <a:latin typeface="Trebuchet MS" pitchFamily="34" charset="0"/>
              </a:rPr>
              <a:t>Verifying the quality of your graphics</a:t>
            </a:r>
          </a:p>
          <a:p>
            <a:pPr defTabSz="3134780"/>
            <a:r>
              <a:rPr lang="en-US" sz="3200" dirty="0" smtClean="0">
                <a:latin typeface="Trebuchet MS" pitchFamily="34" charset="0"/>
              </a:rPr>
              <a:t>Go to the </a:t>
            </a:r>
            <a:r>
              <a:rPr lang="en-US" sz="3200" baseline="0" dirty="0" smtClean="0">
                <a:latin typeface="Trebuchet MS" pitchFamily="34" charset="0"/>
              </a:rPr>
              <a:t>VIEW menu and click on ZOOM to set your preferred magnification. This template is at 100% the size of the final poster. All text and graphics will be printed at 100% their size. To see what your poster will look like when printed, set the zoom to 100% and evaluate the quality of all your graphics before you submit your poster for printing.</a:t>
            </a:r>
            <a:br>
              <a:rPr lang="en-US" sz="3200" baseline="0" dirty="0" smtClean="0">
                <a:latin typeface="Trebuchet MS" pitchFamily="34" charset="0"/>
              </a:rPr>
            </a:br>
            <a:endParaRPr lang="en-US" sz="3200" baseline="0" dirty="0" smtClean="0">
              <a:latin typeface="Trebuchet MS" pitchFamily="34" charset="0"/>
            </a:endParaRPr>
          </a:p>
          <a:p>
            <a:pPr defTabSz="3134780"/>
            <a:r>
              <a:rPr lang="en-US" sz="3200" b="1" dirty="0" smtClean="0">
                <a:solidFill>
                  <a:srgbClr val="FFFF00"/>
                </a:solidFill>
                <a:latin typeface="Trebuchet MS" pitchFamily="34" charset="0"/>
              </a:rPr>
              <a:t>Using the placeholders</a:t>
            </a:r>
          </a:p>
          <a:p>
            <a:pPr defTabSz="3134780"/>
            <a:r>
              <a:rPr lang="en-US" sz="3200" baseline="0" dirty="0" smtClean="0">
                <a:latin typeface="Trebuchet MS" pitchFamily="34" charset="0"/>
              </a:rPr>
              <a:t>To add text to this template click inside a placeholder and type in or paste your text. To move a placeholder, click on it </a:t>
            </a:r>
            <a:r>
              <a:rPr lang="en-US" sz="3200" u="sng" baseline="0" dirty="0" smtClean="0">
                <a:latin typeface="Trebuchet MS" pitchFamily="34" charset="0"/>
              </a:rPr>
              <a:t>once</a:t>
            </a:r>
            <a:r>
              <a:rPr lang="en-US" sz="3200" baseline="0" dirty="0" smtClean="0">
                <a:latin typeface="Trebuchet MS" pitchFamily="34" charset="0"/>
              </a:rPr>
              <a:t> (to select it), place your cursor on its frame and your cursor will change to this symbol:         Then, click </a:t>
            </a:r>
            <a:r>
              <a:rPr lang="en-US" sz="3200" u="sng" baseline="0" dirty="0" smtClean="0">
                <a:latin typeface="Trebuchet MS" pitchFamily="34" charset="0"/>
              </a:rPr>
              <a:t>once</a:t>
            </a:r>
            <a:r>
              <a:rPr lang="en-US" sz="3200" baseline="0" dirty="0" smtClean="0">
                <a:latin typeface="Trebuchet MS" pitchFamily="34" charset="0"/>
              </a:rPr>
              <a:t> and drag it to its new location where you can resize it as needed. Additional placeholders can be found on the left side of this template.</a:t>
            </a:r>
          </a:p>
          <a:p>
            <a:pPr defTabSz="3134780"/>
            <a:endParaRPr lang="en-US" sz="3200" b="1" baseline="0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defTabSz="3134780"/>
            <a:r>
              <a:rPr lang="en-US" sz="3200" b="1" baseline="0" dirty="0" smtClean="0">
                <a:solidFill>
                  <a:srgbClr val="FFFF00"/>
                </a:solidFill>
                <a:latin typeface="Trebuchet MS" pitchFamily="34" charset="0"/>
              </a:rPr>
              <a:t>Modifying the layout</a:t>
            </a:r>
          </a:p>
          <a:p>
            <a:pPr defTabSz="3134780"/>
            <a:r>
              <a:rPr lang="en-US" sz="3200" dirty="0" smtClean="0">
                <a:latin typeface="Trebuchet MS" pitchFamily="34" charset="0"/>
              </a:rPr>
              <a:t>This template has four</a:t>
            </a:r>
            <a:endParaRPr lang="en-US" sz="3200" baseline="0" dirty="0" smtClean="0">
              <a:latin typeface="Trebuchet MS" pitchFamily="34" charset="0"/>
            </a:endParaRPr>
          </a:p>
          <a:p>
            <a:pPr defTabSz="3134780"/>
            <a:r>
              <a:rPr lang="en-US" sz="3200" baseline="0" dirty="0" smtClean="0">
                <a:latin typeface="Trebuchet MS" pitchFamily="34" charset="0"/>
              </a:rPr>
              <a:t>different column layouts. </a:t>
            </a:r>
          </a:p>
          <a:p>
            <a:pPr defTabSz="3134780"/>
            <a:r>
              <a:rPr lang="en-US" sz="3200" u="sng" baseline="0" dirty="0" smtClean="0">
                <a:latin typeface="Trebuchet MS" pitchFamily="34" charset="0"/>
              </a:rPr>
              <a:t>Right-click</a:t>
            </a:r>
            <a:r>
              <a:rPr lang="en-US" sz="3200" baseline="0" dirty="0" smtClean="0">
                <a:latin typeface="Trebuchet MS" pitchFamily="34" charset="0"/>
              </a:rPr>
              <a:t> your mouse</a:t>
            </a:r>
          </a:p>
          <a:p>
            <a:pPr defTabSz="3134780"/>
            <a:r>
              <a:rPr lang="en-US" sz="3200" baseline="0" dirty="0" smtClean="0">
                <a:latin typeface="Trebuchet MS" pitchFamily="34" charset="0"/>
              </a:rPr>
              <a:t>on the background and </a:t>
            </a:r>
          </a:p>
          <a:p>
            <a:pPr defTabSz="3134780"/>
            <a:r>
              <a:rPr lang="en-US" sz="3200" baseline="0" dirty="0" smtClean="0">
                <a:latin typeface="Trebuchet MS" pitchFamily="34" charset="0"/>
              </a:rPr>
              <a:t>click on “Layout” to see </a:t>
            </a:r>
          </a:p>
          <a:p>
            <a:pPr defTabSz="3134780"/>
            <a:r>
              <a:rPr lang="en-US" sz="3200" baseline="0" dirty="0" smtClean="0">
                <a:latin typeface="Trebuchet MS" pitchFamily="34" charset="0"/>
              </a:rPr>
              <a:t>the layout options.</a:t>
            </a:r>
            <a:endParaRPr lang="en-US" sz="3200" dirty="0" smtClean="0">
              <a:latin typeface="Trebuchet MS" pitchFamily="34" charset="0"/>
            </a:endParaRPr>
          </a:p>
          <a:p>
            <a:pPr marL="0" marR="0" indent="0" algn="l" defTabSz="31347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aseline="0" dirty="0" smtClean="0">
                <a:latin typeface="Trebuchet MS" pitchFamily="34" charset="0"/>
              </a:rPr>
              <a:t>The columns in the provided layouts are fixed and cannot be moved but advanced users can modify any layout by going to VIEW and then SLIDE MASTER.</a:t>
            </a:r>
          </a:p>
          <a:p>
            <a:pPr marL="0" marR="0" indent="0" algn="l" defTabSz="31347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baseline="0" dirty="0" smtClean="0">
              <a:latin typeface="Trebuchet MS" pitchFamily="34" charset="0"/>
            </a:endParaRPr>
          </a:p>
          <a:p>
            <a:pPr defTabSz="3134780"/>
            <a:r>
              <a:rPr lang="en-US" sz="3200" b="1" baseline="0" dirty="0" smtClean="0">
                <a:solidFill>
                  <a:srgbClr val="FFFF00"/>
                </a:solidFill>
                <a:latin typeface="Trebuchet MS" pitchFamily="34" charset="0"/>
              </a:rPr>
              <a:t>Importing text and graphics from external sources</a:t>
            </a:r>
          </a:p>
          <a:p>
            <a:pPr defTabSz="3134780"/>
            <a:r>
              <a:rPr lang="en-US" sz="3200" b="1" u="sng" baseline="0" dirty="0" smtClean="0">
                <a:latin typeface="Trebuchet MS" pitchFamily="34" charset="0"/>
              </a:rPr>
              <a:t>TEXT: </a:t>
            </a:r>
            <a:r>
              <a:rPr lang="en-US" sz="3200" baseline="0" dirty="0" smtClean="0">
                <a:latin typeface="Trebuchet MS" pitchFamily="34" charset="0"/>
              </a:rPr>
              <a:t>Paste or type your text into a pre-existing placeholder or drag in a new placeholder from the left side of the template. Move it anywhere as needed.</a:t>
            </a:r>
          </a:p>
          <a:p>
            <a:pPr defTabSz="3134780"/>
            <a:r>
              <a:rPr lang="en-US" sz="3200" b="1" u="sng" baseline="0" dirty="0" smtClean="0">
                <a:latin typeface="Trebuchet MS" pitchFamily="34" charset="0"/>
              </a:rPr>
              <a:t>PHOTOS: </a:t>
            </a:r>
            <a:r>
              <a:rPr lang="en-US" sz="3200" baseline="0" dirty="0" smtClean="0">
                <a:latin typeface="Trebuchet MS" pitchFamily="34" charset="0"/>
              </a:rPr>
              <a:t>Drag in a picture placeholder, size it </a:t>
            </a:r>
            <a:r>
              <a:rPr lang="en-US" sz="3200" u="sng" baseline="0" dirty="0" smtClean="0">
                <a:latin typeface="Trebuchet MS" pitchFamily="34" charset="0"/>
              </a:rPr>
              <a:t>first</a:t>
            </a:r>
            <a:r>
              <a:rPr lang="en-US" sz="3200" baseline="0" dirty="0" smtClean="0">
                <a:latin typeface="Trebuchet MS" pitchFamily="34" charset="0"/>
              </a:rPr>
              <a:t>, click in it and insert a photo from the menu.</a:t>
            </a:r>
          </a:p>
          <a:p>
            <a:pPr defTabSz="3134780"/>
            <a:r>
              <a:rPr lang="en-US" sz="3200" b="1" u="sng" baseline="0" dirty="0" smtClean="0">
                <a:latin typeface="Trebuchet MS" pitchFamily="34" charset="0"/>
              </a:rPr>
              <a:t>TABLES: </a:t>
            </a:r>
            <a:r>
              <a:rPr lang="en-US" sz="3200" baseline="0" dirty="0" smtClean="0">
                <a:latin typeface="Trebuchet MS" pitchFamily="34" charset="0"/>
              </a:rPr>
              <a:t>You can copy and paste a table from an external document onto this poster template. To adjust  the way the text fits within the cells of a table that has been pasted, </a:t>
            </a:r>
            <a:r>
              <a:rPr lang="en-US" sz="3200" u="sng" baseline="0" dirty="0" smtClean="0">
                <a:latin typeface="Trebuchet MS" pitchFamily="34" charset="0"/>
              </a:rPr>
              <a:t>right-click</a:t>
            </a:r>
            <a:r>
              <a:rPr lang="en-US" sz="3200" baseline="0" dirty="0" smtClean="0">
                <a:latin typeface="Trebuchet MS" pitchFamily="34" charset="0"/>
              </a:rPr>
              <a:t> on the table, click FORMAT SHAPE  then click on TEXT BOX and change the INTERNAL MARGIN values to 0.25</a:t>
            </a:r>
          </a:p>
          <a:p>
            <a:pPr defTabSz="3134780"/>
            <a:endParaRPr lang="en-US" sz="3200" baseline="0" dirty="0" smtClean="0">
              <a:latin typeface="Trebuchet MS" pitchFamily="34" charset="0"/>
            </a:endParaRPr>
          </a:p>
          <a:p>
            <a:pPr defTabSz="3134780"/>
            <a:r>
              <a:rPr lang="en-US" sz="3200" b="1" baseline="0" dirty="0" smtClean="0">
                <a:solidFill>
                  <a:srgbClr val="FFFF00"/>
                </a:solidFill>
                <a:latin typeface="Trebuchet MS" pitchFamily="34" charset="0"/>
              </a:rPr>
              <a:t>Modifying the color scheme</a:t>
            </a:r>
          </a:p>
          <a:p>
            <a:pPr defTabSz="3134780"/>
            <a:r>
              <a:rPr lang="en-US" sz="3200" baseline="0" dirty="0" smtClean="0">
                <a:latin typeface="Trebuchet MS" pitchFamily="34" charset="0"/>
              </a:rPr>
              <a:t>To change the color scheme of this template go to the “Design” menu and click on “Colors”. You can choose from the provide color combinations or you can create your own.</a:t>
            </a:r>
          </a:p>
          <a:p>
            <a:pPr defTabSz="3134780"/>
            <a:endParaRPr lang="en-US" sz="3200" baseline="0" dirty="0" smtClean="0">
              <a:latin typeface="Trebuchet MS" pitchFamily="34" charset="0"/>
            </a:endParaRPr>
          </a:p>
          <a:p>
            <a:pPr defTabSz="3134780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2000" baseline="0" dirty="0" smtClean="0">
              <a:latin typeface="Trebuchet MS" pitchFamily="34" charset="0"/>
            </a:endParaRPr>
          </a:p>
          <a:p>
            <a:pPr defTabSz="4389219"/>
            <a:endParaRPr lang="en-US" sz="2000" dirty="0" smtClean="0">
              <a:latin typeface="Trebuchet MS" pitchFamily="34" charset="0"/>
            </a:endParaRPr>
          </a:p>
          <a:p>
            <a:pPr algn="ctr"/>
            <a:endParaRPr lang="en-US" sz="20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defTabSz="4389219"/>
            <a:endParaRPr lang="en-US" sz="20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algn="ctr"/>
            <a:endParaRPr lang="en-US" sz="3200" b="1" dirty="0">
              <a:latin typeface="Trebuchet MS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-10402388" y="-19596"/>
            <a:ext cx="10050462" cy="329184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2" tIns="365741" rIns="182872" bIns="182872" rtlCol="0" anchor="t" anchorCtr="0"/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  <a:latin typeface="Trebuchet MS" pitchFamily="34" charset="0"/>
              </a:rPr>
              <a:t>QUICK DESIGN</a:t>
            </a:r>
            <a:r>
              <a:rPr lang="en-US" sz="4400" b="1" baseline="0" dirty="0" smtClean="0">
                <a:solidFill>
                  <a:schemeClr val="bg1"/>
                </a:solidFill>
                <a:latin typeface="Trebuchet MS" pitchFamily="34" charset="0"/>
              </a:rPr>
              <a:t> </a:t>
            </a:r>
            <a:r>
              <a:rPr lang="en-US" sz="4400" b="1" dirty="0" smtClean="0">
                <a:solidFill>
                  <a:schemeClr val="bg1"/>
                </a:solidFill>
                <a:latin typeface="Trebuchet MS" pitchFamily="34" charset="0"/>
              </a:rPr>
              <a:t>GUIDE</a:t>
            </a:r>
          </a:p>
          <a:p>
            <a:pPr algn="ctr"/>
            <a:r>
              <a:rPr lang="en-US" sz="4000" b="1" dirty="0" smtClean="0">
                <a:solidFill>
                  <a:srgbClr val="FFFF00"/>
                </a:solidFill>
                <a:latin typeface="Trebuchet MS" pitchFamily="34" charset="0"/>
              </a:rPr>
              <a:t>(--THIS SECTION DOES NOT PRINT--)</a:t>
            </a:r>
          </a:p>
          <a:p>
            <a:pPr algn="ctr"/>
            <a:endParaRPr lang="en-US" sz="3200" b="1" dirty="0" smtClean="0">
              <a:latin typeface="Trebuchet MS" pitchFamily="34" charset="0"/>
            </a:endParaRPr>
          </a:p>
          <a:p>
            <a:pPr defTabSz="4389219"/>
            <a:r>
              <a:rPr lang="en-US" sz="3200" dirty="0" smtClean="0">
                <a:latin typeface="Trebuchet MS" pitchFamily="34" charset="0"/>
              </a:rPr>
              <a:t>This PowerPoint</a:t>
            </a:r>
            <a:r>
              <a:rPr lang="en-US" sz="3200" baseline="0" dirty="0" smtClean="0">
                <a:latin typeface="Trebuchet MS" pitchFamily="34" charset="0"/>
              </a:rPr>
              <a:t> </a:t>
            </a:r>
            <a:r>
              <a:rPr lang="en-US" sz="3200" dirty="0" smtClean="0">
                <a:latin typeface="Trebuchet MS" pitchFamily="34" charset="0"/>
              </a:rPr>
              <a:t>2007 template produces</a:t>
            </a:r>
            <a:r>
              <a:rPr lang="en-US" sz="3200" baseline="0" dirty="0" smtClean="0">
                <a:latin typeface="Trebuchet MS" pitchFamily="34" charset="0"/>
              </a:rPr>
              <a:t> </a:t>
            </a:r>
            <a:r>
              <a:rPr lang="en-US" sz="3200" dirty="0" smtClean="0">
                <a:latin typeface="Trebuchet MS" pitchFamily="34" charset="0"/>
              </a:rPr>
              <a:t>a 36”x48” professional  poster. It</a:t>
            </a:r>
            <a:r>
              <a:rPr lang="en-US" sz="3200" baseline="0" dirty="0" smtClean="0">
                <a:latin typeface="Trebuchet MS" pitchFamily="34" charset="0"/>
              </a:rPr>
              <a:t> </a:t>
            </a:r>
            <a:r>
              <a:rPr lang="en-US" sz="3200" dirty="0" smtClean="0">
                <a:latin typeface="Trebuchet MS" pitchFamily="34" charset="0"/>
              </a:rPr>
              <a:t>will save you valuable time placing titles, subtitles,</a:t>
            </a:r>
            <a:r>
              <a:rPr lang="en-US" sz="3200" baseline="0" dirty="0" smtClean="0">
                <a:latin typeface="Trebuchet MS" pitchFamily="34" charset="0"/>
              </a:rPr>
              <a:t> text, and graphics</a:t>
            </a:r>
            <a:r>
              <a:rPr lang="en-US" sz="3200" dirty="0" smtClean="0">
                <a:latin typeface="Trebuchet MS" pitchFamily="34" charset="0"/>
              </a:rPr>
              <a:t>. </a:t>
            </a:r>
          </a:p>
          <a:p>
            <a:pPr defTabSz="4389219"/>
            <a:endParaRPr lang="en-US" sz="3200" dirty="0" smtClean="0">
              <a:latin typeface="Trebuchet MS" pitchFamily="34" charset="0"/>
            </a:endParaRPr>
          </a:p>
          <a:p>
            <a:pPr defTabSz="4389219"/>
            <a:r>
              <a:rPr lang="en-US" sz="3200" dirty="0" smtClean="0">
                <a:latin typeface="Trebuchet MS" pitchFamily="34" charset="0"/>
              </a:rPr>
              <a:t>Use it to create your presentation. Then send</a:t>
            </a:r>
            <a:r>
              <a:rPr lang="en-US" sz="3200" baseline="0" dirty="0" smtClean="0">
                <a:latin typeface="Trebuchet MS" pitchFamily="34" charset="0"/>
              </a:rPr>
              <a:t> it </a:t>
            </a:r>
            <a:r>
              <a:rPr lang="en-US" sz="3200" dirty="0" smtClean="0">
                <a:latin typeface="Trebuchet MS" pitchFamily="34" charset="0"/>
              </a:rPr>
              <a:t>to </a:t>
            </a:r>
            <a:r>
              <a:rPr lang="en-US" sz="3200" b="1" dirty="0" smtClean="0">
                <a:latin typeface="Trebuchet MS" pitchFamily="34" charset="0"/>
              </a:rPr>
              <a:t>PosterPresentations.com</a:t>
            </a:r>
            <a:r>
              <a:rPr lang="en-US" sz="3200" dirty="0" smtClean="0">
                <a:latin typeface="Trebuchet MS" pitchFamily="34" charset="0"/>
              </a:rPr>
              <a:t> for premium quality, same day affordable printing.</a:t>
            </a:r>
            <a:br>
              <a:rPr lang="en-US" sz="3200" dirty="0" smtClean="0">
                <a:latin typeface="Trebuchet MS" pitchFamily="34" charset="0"/>
              </a:rPr>
            </a:br>
            <a:endParaRPr lang="en-US" sz="3200" dirty="0" smtClean="0">
              <a:latin typeface="Trebuchet MS" pitchFamily="34" charset="0"/>
            </a:endParaRPr>
          </a:p>
          <a:p>
            <a:pPr defTabSz="4389219"/>
            <a:r>
              <a:rPr lang="en-US" sz="3200" dirty="0" smtClean="0">
                <a:latin typeface="Trebuchet MS" pitchFamily="34" charset="0"/>
              </a:rPr>
              <a:t>We provide a series of </a:t>
            </a:r>
            <a:r>
              <a:rPr lang="en-US" sz="3200" b="1" dirty="0" smtClean="0">
                <a:latin typeface="Trebuchet MS" pitchFamily="34" charset="0"/>
              </a:rPr>
              <a:t>online tutorials</a:t>
            </a:r>
            <a:r>
              <a:rPr lang="en-US" sz="3200" dirty="0" smtClean="0">
                <a:latin typeface="Trebuchet MS" pitchFamily="34" charset="0"/>
              </a:rPr>
              <a:t> that will guide you through the poster design process and answer your poster production questions. </a:t>
            </a:r>
          </a:p>
          <a:p>
            <a:pPr defTabSz="4389219"/>
            <a:endParaRPr lang="en-US" sz="3200" dirty="0" smtClean="0">
              <a:latin typeface="Trebuchet MS" pitchFamily="34" charset="0"/>
            </a:endParaRPr>
          </a:p>
          <a:p>
            <a:pPr defTabSz="4389219"/>
            <a:r>
              <a:rPr lang="en-US" sz="3200" dirty="0" smtClean="0">
                <a:latin typeface="Trebuchet MS" pitchFamily="34" charset="0"/>
              </a:rPr>
              <a:t>View our online</a:t>
            </a:r>
            <a:r>
              <a:rPr lang="en-US" sz="3200" baseline="0" dirty="0" smtClean="0">
                <a:latin typeface="Trebuchet MS" pitchFamily="34" charset="0"/>
              </a:rPr>
              <a:t> tutorials at:</a:t>
            </a:r>
            <a:r>
              <a:rPr lang="en-US" sz="3200" dirty="0" smtClean="0">
                <a:latin typeface="Trebuchet MS" pitchFamily="34" charset="0"/>
              </a:rPr>
              <a:t/>
            </a:r>
            <a:br>
              <a:rPr lang="en-US" sz="3200" dirty="0" smtClean="0">
                <a:latin typeface="Trebuchet MS" pitchFamily="34" charset="0"/>
              </a:rPr>
            </a:br>
            <a:r>
              <a:rPr lang="en-US" sz="3200" dirty="0" smtClean="0">
                <a:solidFill>
                  <a:srgbClr val="FFFF00"/>
                </a:solidFill>
                <a:latin typeface="Trebuchet MS" pitchFamily="34" charset="0"/>
              </a:rPr>
              <a:t> http://bit.ly/Poster_creation_help </a:t>
            </a:r>
            <a:r>
              <a:rPr lang="en-US" sz="3200" dirty="0" smtClean="0">
                <a:latin typeface="Trebuchet MS" pitchFamily="34" charset="0"/>
              </a:rPr>
              <a:t/>
            </a:r>
            <a:br>
              <a:rPr lang="en-US" sz="3200" dirty="0" smtClean="0">
                <a:latin typeface="Trebuchet MS" pitchFamily="34" charset="0"/>
              </a:rPr>
            </a:br>
            <a:r>
              <a:rPr lang="en-US" sz="3200" dirty="0" smtClean="0">
                <a:latin typeface="Trebuchet MS" pitchFamily="34" charset="0"/>
              </a:rPr>
              <a:t>(copy</a:t>
            </a:r>
            <a:r>
              <a:rPr lang="en-US" sz="3200" baseline="0" dirty="0" smtClean="0">
                <a:latin typeface="Trebuchet MS" pitchFamily="34" charset="0"/>
              </a:rPr>
              <a:t> and paste the link into your web browser).</a:t>
            </a:r>
          </a:p>
          <a:p>
            <a:pPr defTabSz="4389219"/>
            <a:endParaRPr lang="en-US" sz="3200" dirty="0" smtClean="0">
              <a:latin typeface="Trebuchet MS" pitchFamily="34" charset="0"/>
            </a:endParaRPr>
          </a:p>
          <a:p>
            <a:pPr defTabSz="4389219"/>
            <a:r>
              <a:rPr lang="en-US" sz="3200" dirty="0" smtClean="0">
                <a:latin typeface="Trebuchet MS" pitchFamily="34" charset="0"/>
              </a:rPr>
              <a:t>For assistance and to order your printed poster</a:t>
            </a:r>
            <a:r>
              <a:rPr lang="en-US" sz="3200" dirty="0" smtClean="0">
                <a:solidFill>
                  <a:schemeClr val="bg1"/>
                </a:solidFill>
                <a:latin typeface="Trebuchet MS" pitchFamily="34" charset="0"/>
              </a:rPr>
              <a:t> call </a:t>
            </a:r>
            <a:r>
              <a:rPr lang="en-US" sz="3200" b="1" dirty="0" smtClean="0">
                <a:solidFill>
                  <a:srgbClr val="FFFF00"/>
                </a:solidFill>
                <a:latin typeface="Trebuchet MS" pitchFamily="34" charset="0"/>
              </a:rPr>
              <a:t>PosterPresentations.com</a:t>
            </a:r>
            <a:r>
              <a:rPr lang="en-US" sz="3200" dirty="0" smtClean="0">
                <a:solidFill>
                  <a:srgbClr val="FFFF00"/>
                </a:solidFill>
                <a:latin typeface="Trebuchet MS" pitchFamily="34" charset="0"/>
              </a:rPr>
              <a:t> </a:t>
            </a:r>
            <a:r>
              <a:rPr lang="en-US" sz="3200" dirty="0" smtClean="0">
                <a:latin typeface="Trebuchet MS" pitchFamily="34" charset="0"/>
              </a:rPr>
              <a:t>at </a:t>
            </a:r>
            <a:r>
              <a:rPr lang="en-US" sz="4000" b="1" dirty="0" smtClean="0">
                <a:solidFill>
                  <a:srgbClr val="FFFF00"/>
                </a:solidFill>
                <a:latin typeface="Trebuchet MS" pitchFamily="34" charset="0"/>
              </a:rPr>
              <a:t>1.866.649.3004</a:t>
            </a:r>
          </a:p>
          <a:p>
            <a:pPr defTabSz="4389219"/>
            <a:endParaRPr lang="en-US" sz="40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defTabSz="4389219"/>
            <a:endParaRPr lang="en-US" sz="40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algn="ctr"/>
            <a:r>
              <a:rPr lang="en-US" sz="4400" b="1" dirty="0" smtClean="0">
                <a:solidFill>
                  <a:schemeClr val="bg1"/>
                </a:solidFill>
                <a:latin typeface="Trebuchet MS" pitchFamily="34" charset="0"/>
              </a:rPr>
              <a:t>Object Placeholders</a:t>
            </a:r>
          </a:p>
          <a:p>
            <a:pPr algn="ctr"/>
            <a:endParaRPr lang="en-US" sz="44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defTabSz="4389219"/>
            <a:r>
              <a:rPr lang="en-US" sz="3200" dirty="0" smtClean="0">
                <a:latin typeface="Trebuchet MS" pitchFamily="34" charset="0"/>
              </a:rPr>
              <a:t>Use the placeholders provided below to add new elements to your poster:</a:t>
            </a:r>
            <a:r>
              <a:rPr lang="en-US" sz="3200" baseline="0" dirty="0" smtClean="0">
                <a:latin typeface="Trebuchet MS" pitchFamily="34" charset="0"/>
              </a:rPr>
              <a:t> </a:t>
            </a:r>
            <a:r>
              <a:rPr lang="en-US" sz="3200" dirty="0" smtClean="0">
                <a:latin typeface="Trebuchet MS" pitchFamily="34" charset="0"/>
              </a:rPr>
              <a:t>Drag a placeholder onto the</a:t>
            </a:r>
            <a:r>
              <a:rPr lang="en-US" sz="3200" baseline="0" dirty="0" smtClean="0">
                <a:latin typeface="Trebuchet MS" pitchFamily="34" charset="0"/>
              </a:rPr>
              <a:t> poster area,</a:t>
            </a:r>
            <a:r>
              <a:rPr lang="en-US" sz="3200" dirty="0" smtClean="0">
                <a:latin typeface="Trebuchet MS" pitchFamily="34" charset="0"/>
              </a:rPr>
              <a:t> size it, and click it to edit.</a:t>
            </a:r>
          </a:p>
          <a:p>
            <a:pPr defTabSz="4389219"/>
            <a:endParaRPr lang="en-US" sz="3200" dirty="0" smtClean="0">
              <a:latin typeface="Trebuchet MS" pitchFamily="34" charset="0"/>
            </a:endParaRPr>
          </a:p>
          <a:p>
            <a:pPr defTabSz="4389219"/>
            <a:r>
              <a:rPr lang="en-US" sz="3200" b="1" dirty="0" smtClean="0">
                <a:solidFill>
                  <a:srgbClr val="FFFF00"/>
                </a:solidFill>
                <a:latin typeface="Trebuchet MS" pitchFamily="34" charset="0"/>
              </a:rPr>
              <a:t>Section Header placeholder</a:t>
            </a:r>
          </a:p>
          <a:p>
            <a:pPr defTabSz="4389219"/>
            <a:r>
              <a:rPr lang="en-US" sz="3200" dirty="0" smtClean="0">
                <a:latin typeface="Trebuchet MS" pitchFamily="34" charset="0"/>
              </a:rPr>
              <a:t>Move</a:t>
            </a:r>
            <a:r>
              <a:rPr lang="en-US" sz="3200" baseline="0" dirty="0" smtClean="0">
                <a:latin typeface="Trebuchet MS" pitchFamily="34" charset="0"/>
              </a:rPr>
              <a:t> this preformatted section header placeholder to the poster area to add another section header. Use section headers to separate topics or concepts within your presentation. </a:t>
            </a: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3200" dirty="0" smtClean="0">
              <a:latin typeface="Trebuchet MS" pitchFamily="34" charset="0"/>
            </a:endParaRPr>
          </a:p>
          <a:p>
            <a:pPr defTabSz="4389219"/>
            <a:endParaRPr lang="en-US" sz="32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defTabSz="4389219"/>
            <a:r>
              <a:rPr lang="en-US" sz="3200" b="1" dirty="0" smtClean="0">
                <a:solidFill>
                  <a:srgbClr val="FFFF00"/>
                </a:solidFill>
                <a:latin typeface="Trebuchet MS" pitchFamily="34" charset="0"/>
              </a:rPr>
              <a:t>Text placeholder</a:t>
            </a:r>
          </a:p>
          <a:p>
            <a:pPr defTabSz="4389219"/>
            <a:r>
              <a:rPr lang="en-US" sz="3200" baseline="0" dirty="0" smtClean="0">
                <a:latin typeface="Trebuchet MS" pitchFamily="34" charset="0"/>
              </a:rPr>
              <a:t>Move this preformatted text placeholder to the poster to add a new body of text.</a:t>
            </a: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3200" b="1" baseline="0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defTabSz="4389219"/>
            <a:r>
              <a:rPr lang="en-US" sz="3200" b="1" baseline="0" dirty="0" smtClean="0">
                <a:solidFill>
                  <a:srgbClr val="FFFF00"/>
                </a:solidFill>
                <a:latin typeface="Trebuchet MS" pitchFamily="34" charset="0"/>
              </a:rPr>
              <a:t>Picture placeholder</a:t>
            </a:r>
          </a:p>
          <a:p>
            <a:pPr defTabSz="4389219"/>
            <a:r>
              <a:rPr lang="en-US" sz="3200" baseline="0" dirty="0" smtClean="0">
                <a:latin typeface="Trebuchet MS" pitchFamily="34" charset="0"/>
              </a:rPr>
              <a:t>Move this graphic placeholder onto your poster, size it first, and then click it to add a picture to the poster.</a:t>
            </a: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algn="ctr"/>
            <a:endParaRPr lang="en-US" sz="44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endParaRPr lang="en-US" sz="44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endParaRPr lang="en-US" sz="44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endParaRPr lang="en-US" sz="44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defTabSz="4389219"/>
            <a:endParaRPr lang="en-US" sz="3200" dirty="0" smtClean="0">
              <a:latin typeface="Trebuchet MS" pitchFamily="34" charset="0"/>
            </a:endParaRPr>
          </a:p>
          <a:p>
            <a:pPr algn="ctr"/>
            <a:endParaRPr lang="en-US" sz="32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defTabSz="4389219"/>
            <a:endParaRPr lang="en-US" sz="32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algn="ctr"/>
            <a:endParaRPr lang="en-US" sz="4400" b="1" dirty="0">
              <a:latin typeface="Trebuchet MS" pitchFamily="34" charset="0"/>
            </a:endParaRPr>
          </a:p>
        </p:txBody>
      </p:sp>
      <p:sp>
        <p:nvSpPr>
          <p:cNvPr id="7" name="Rectangle 36"/>
          <p:cNvSpPr>
            <a:spLocks noChangeArrowheads="1"/>
          </p:cNvSpPr>
          <p:nvPr/>
        </p:nvSpPr>
        <p:spPr bwMode="auto">
          <a:xfrm>
            <a:off x="0" y="0"/>
            <a:ext cx="43891200" cy="480060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6" tIns="45717" rIns="91436" bIns="45717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0" y="4805363"/>
            <a:ext cx="43891200" cy="15240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152400">
            <a:noFill/>
            <a:miter lim="800000"/>
            <a:headEnd/>
            <a:tailEnd/>
          </a:ln>
          <a:effectLst/>
        </p:spPr>
        <p:txBody>
          <a:bodyPr wrap="none" lIns="91436" tIns="45717" rIns="91436" bIns="45717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819153" y="32232601"/>
            <a:ext cx="2514600" cy="33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263" tIns="45623" rIns="91263" bIns="45623">
            <a:spAutoFit/>
          </a:bodyPr>
          <a:lstStyle/>
          <a:p>
            <a:pPr eaLnBrk="0" hangingPunct="0">
              <a:lnSpc>
                <a:spcPct val="65000"/>
              </a:lnSpc>
              <a:spcBef>
                <a:spcPct val="50000"/>
              </a:spcBef>
              <a:defRPr/>
            </a:pPr>
            <a:r>
              <a:rPr lang="en-US" sz="500" b="1" dirty="0" smtClean="0">
                <a:solidFill>
                  <a:schemeClr val="bg1">
                    <a:lumMod val="75000"/>
                  </a:schemeClr>
                </a:solidFill>
                <a:latin typeface="Arial" charset="0"/>
              </a:rPr>
              <a:t>RESEARCH POSTER PRESENTATION </a:t>
            </a:r>
            <a:r>
              <a:rPr lang="en-US" sz="500" b="1" dirty="0">
                <a:solidFill>
                  <a:schemeClr val="bg1">
                    <a:lumMod val="75000"/>
                  </a:schemeClr>
                </a:solidFill>
                <a:latin typeface="Arial" charset="0"/>
              </a:rPr>
              <a:t>DESIGN © </a:t>
            </a:r>
            <a:r>
              <a:rPr lang="en-US" sz="500" b="1" dirty="0" smtClean="0">
                <a:solidFill>
                  <a:schemeClr val="bg1">
                    <a:lumMod val="75000"/>
                  </a:schemeClr>
                </a:solidFill>
                <a:latin typeface="Arial" charset="0"/>
              </a:rPr>
              <a:t>2011</a:t>
            </a:r>
            <a:endParaRPr lang="en-US" sz="500" b="1" dirty="0">
              <a:solidFill>
                <a:schemeClr val="bg1">
                  <a:lumMod val="75000"/>
                </a:schemeClr>
              </a:solidFill>
              <a:latin typeface="Arial" charset="0"/>
            </a:endParaRPr>
          </a:p>
          <a:p>
            <a:pPr eaLnBrk="0" hangingPunct="0">
              <a:lnSpc>
                <a:spcPct val="65000"/>
              </a:lnSpc>
              <a:spcBef>
                <a:spcPct val="50000"/>
              </a:spcBef>
              <a:defRPr/>
            </a:pPr>
            <a:r>
              <a:rPr lang="en-US" sz="1100" b="1" dirty="0">
                <a:solidFill>
                  <a:schemeClr val="bg1">
                    <a:lumMod val="75000"/>
                  </a:schemeClr>
                </a:solidFill>
                <a:latin typeface="Arial" charset="0"/>
              </a:rPr>
              <a:t>www.PosterPresentations.com</a:t>
            </a:r>
          </a:p>
        </p:txBody>
      </p:sp>
      <p:sp>
        <p:nvSpPr>
          <p:cNvPr id="15" name="Rectangle 35"/>
          <p:cNvSpPr>
            <a:spLocks noChangeArrowheads="1"/>
          </p:cNvSpPr>
          <p:nvPr/>
        </p:nvSpPr>
        <p:spPr bwMode="auto">
          <a:xfrm>
            <a:off x="32918400" y="5257800"/>
            <a:ext cx="10058400" cy="267462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lIns="91436" tIns="45717" rIns="91436" bIns="45717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6" name="Rectangle 33"/>
          <p:cNvSpPr>
            <a:spLocks noChangeArrowheads="1"/>
          </p:cNvSpPr>
          <p:nvPr/>
        </p:nvSpPr>
        <p:spPr bwMode="auto">
          <a:xfrm>
            <a:off x="11582400" y="5257800"/>
            <a:ext cx="10058400" cy="267462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lIns="91436" tIns="45717" rIns="91436" bIns="45717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7" name="Rectangle 33"/>
          <p:cNvSpPr>
            <a:spLocks noChangeArrowheads="1"/>
          </p:cNvSpPr>
          <p:nvPr/>
        </p:nvSpPr>
        <p:spPr bwMode="auto">
          <a:xfrm>
            <a:off x="22250400" y="5257800"/>
            <a:ext cx="10058400" cy="267462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lIns="91436" tIns="45717" rIns="91436" bIns="45717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25" name="Rectangle 33"/>
          <p:cNvSpPr>
            <a:spLocks noChangeArrowheads="1"/>
          </p:cNvSpPr>
          <p:nvPr/>
        </p:nvSpPr>
        <p:spPr bwMode="auto">
          <a:xfrm>
            <a:off x="922338" y="5257800"/>
            <a:ext cx="10058400" cy="267462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lIns="91436" tIns="45717" rIns="91436" bIns="45717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34" name="Rectangle 33"/>
          <p:cNvSpPr/>
          <p:nvPr/>
        </p:nvSpPr>
        <p:spPr>
          <a:xfrm>
            <a:off x="-10370486" y="21297014"/>
            <a:ext cx="10018560" cy="7772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7" rIns="91436" bIns="45717" rtlCol="0" anchor="ctr"/>
          <a:lstStyle/>
          <a:p>
            <a:pPr algn="ctr"/>
            <a:endParaRPr lang="en-US" dirty="0"/>
          </a:p>
        </p:txBody>
      </p:sp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098247" y="15525143"/>
            <a:ext cx="4741366" cy="3058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342926" y="13118821"/>
            <a:ext cx="590550" cy="438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44" name="TextBox 43"/>
          <p:cNvSpPr txBox="1"/>
          <p:nvPr/>
        </p:nvSpPr>
        <p:spPr>
          <a:xfrm>
            <a:off x="44487740" y="30588807"/>
            <a:ext cx="9160286" cy="2185208"/>
          </a:xfrm>
          <a:prstGeom prst="rect">
            <a:avLst/>
          </a:prstGeom>
          <a:noFill/>
        </p:spPr>
        <p:txBody>
          <a:bodyPr wrap="square" lIns="91436" tIns="45717" rIns="91436" bIns="45717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© 2011 PosterPresentations.com</a:t>
            </a:r>
            <a:br>
              <a:rPr lang="en-US" sz="3600" dirty="0" smtClean="0">
                <a:solidFill>
                  <a:schemeClr val="bg1"/>
                </a:solidFill>
              </a:rPr>
            </a:br>
            <a:r>
              <a:rPr lang="en-US" sz="3600" dirty="0" smtClean="0">
                <a:solidFill>
                  <a:schemeClr val="bg1"/>
                </a:solidFill>
              </a:rPr>
              <a:t>    </a:t>
            </a:r>
            <a:r>
              <a:rPr lang="en-US" sz="3200" dirty="0" smtClean="0">
                <a:solidFill>
                  <a:schemeClr val="bg1"/>
                </a:solidFill>
              </a:rPr>
              <a:t>2117 Fourth Street ,</a:t>
            </a:r>
            <a:r>
              <a:rPr lang="en-US" sz="3200" baseline="0" dirty="0" smtClean="0">
                <a:solidFill>
                  <a:schemeClr val="bg1"/>
                </a:solidFill>
              </a:rPr>
              <a:t> Unit C</a:t>
            </a:r>
            <a:br>
              <a:rPr lang="en-US" sz="3200" baseline="0" dirty="0" smtClean="0">
                <a:solidFill>
                  <a:schemeClr val="bg1"/>
                </a:solidFill>
              </a:rPr>
            </a:br>
            <a:r>
              <a:rPr lang="en-US" sz="3200" baseline="0" dirty="0" smtClean="0">
                <a:solidFill>
                  <a:schemeClr val="bg1"/>
                </a:solidFill>
              </a:rPr>
              <a:t>    Berkeley CA 94710</a:t>
            </a:r>
            <a:br>
              <a:rPr lang="en-US" sz="3200" baseline="0" dirty="0" smtClean="0">
                <a:solidFill>
                  <a:schemeClr val="bg1"/>
                </a:solidFill>
              </a:rPr>
            </a:br>
            <a:r>
              <a:rPr lang="en-US" sz="3200" baseline="0" dirty="0" smtClean="0">
                <a:solidFill>
                  <a:schemeClr val="bg1"/>
                </a:solidFill>
              </a:rPr>
              <a:t>    </a:t>
            </a:r>
            <a:r>
              <a:rPr lang="en-US" sz="3200" b="1" baseline="0" dirty="0" smtClean="0">
                <a:solidFill>
                  <a:srgbClr val="FFFF00"/>
                </a:solidFill>
              </a:rPr>
              <a:t>posterpresenter@gmail.com</a:t>
            </a:r>
            <a:endParaRPr lang="en-US" sz="3600" b="1" dirty="0">
              <a:solidFill>
                <a:srgbClr val="FFFF00"/>
              </a:solidFill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-10239857" y="31696514"/>
            <a:ext cx="9771398" cy="1090621"/>
            <a:chOff x="44242388" y="28054064"/>
            <a:chExt cx="9771398" cy="1090621"/>
          </a:xfrm>
        </p:grpSpPr>
        <p:sp>
          <p:nvSpPr>
            <p:cNvPr id="35" name="Rounded Rectangle 34"/>
            <p:cNvSpPr/>
            <p:nvPr userDrawn="1"/>
          </p:nvSpPr>
          <p:spPr>
            <a:xfrm>
              <a:off x="44242388" y="28054064"/>
              <a:ext cx="9771397" cy="109062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7" name="Picture 7" descr="http://t2.gstatic.com/images?q=tbn:ANd9GcR4APHC6TT9w54M2zn_pvCiBxUNcspYPoVxirLRphBoJabfSvu7zw">
              <a:hlinkClick r:id="rId5"/>
            </p:cNvPr>
            <p:cNvPicPr>
              <a:picLocks noChangeAspect="1" noChangeArrowheads="1"/>
            </p:cNvPicPr>
            <p:nvPr userDrawn="1"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44341112" y="28126635"/>
              <a:ext cx="914400" cy="914400"/>
            </a:xfrm>
            <a:prstGeom prst="rect">
              <a:avLst/>
            </a:prstGeom>
            <a:noFill/>
          </p:spPr>
        </p:pic>
        <p:sp>
          <p:nvSpPr>
            <p:cNvPr id="33" name="TextBox 32"/>
            <p:cNvSpPr txBox="1"/>
            <p:nvPr userDrawn="1"/>
          </p:nvSpPr>
          <p:spPr>
            <a:xfrm>
              <a:off x="45342598" y="28154090"/>
              <a:ext cx="8671188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00" dirty="0" smtClean="0">
                  <a:solidFill>
                    <a:schemeClr val="tx2"/>
                  </a:solidFill>
                  <a:latin typeface="Trebuchet MS" pitchFamily="34" charset="0"/>
                </a:rPr>
                <a:t>Student</a:t>
              </a:r>
              <a:r>
                <a:rPr lang="en-US" sz="2600" baseline="0" dirty="0" smtClean="0">
                  <a:solidFill>
                    <a:schemeClr val="tx2"/>
                  </a:solidFill>
                  <a:latin typeface="Trebuchet MS" pitchFamily="34" charset="0"/>
                </a:rPr>
                <a:t> discounts are available on our </a:t>
              </a:r>
              <a:r>
                <a:rPr lang="en-US" sz="2600" baseline="0" dirty="0" err="1" smtClean="0">
                  <a:solidFill>
                    <a:schemeClr val="tx2"/>
                  </a:solidFill>
                  <a:latin typeface="Trebuchet MS" pitchFamily="34" charset="0"/>
                </a:rPr>
                <a:t>Facebook</a:t>
              </a:r>
              <a:r>
                <a:rPr lang="en-US" sz="2600" baseline="0" dirty="0" smtClean="0">
                  <a:solidFill>
                    <a:schemeClr val="tx2"/>
                  </a:solidFill>
                  <a:latin typeface="Trebuchet MS" pitchFamily="34" charset="0"/>
                </a:rPr>
                <a:t> page.</a:t>
              </a:r>
              <a:br>
                <a:rPr lang="en-US" sz="2600" baseline="0" dirty="0" smtClean="0">
                  <a:solidFill>
                    <a:schemeClr val="tx2"/>
                  </a:solidFill>
                  <a:latin typeface="Trebuchet MS" pitchFamily="34" charset="0"/>
                </a:rPr>
              </a:br>
              <a:r>
                <a:rPr lang="en-US" sz="2600" baseline="0" dirty="0" smtClean="0">
                  <a:solidFill>
                    <a:schemeClr val="tx2"/>
                  </a:solidFill>
                  <a:latin typeface="Trebuchet MS" pitchFamily="34" charset="0"/>
                </a:rPr>
                <a:t>Go to </a:t>
              </a:r>
              <a:r>
                <a:rPr lang="en-US" sz="2600" u="sng" baseline="0" dirty="0" smtClean="0">
                  <a:solidFill>
                    <a:schemeClr val="tx2"/>
                  </a:solidFill>
                  <a:latin typeface="Trebuchet MS" pitchFamily="34" charset="0"/>
                </a:rPr>
                <a:t>PosterPresentations.com</a:t>
              </a:r>
              <a:r>
                <a:rPr lang="en-US" sz="2600" baseline="0" dirty="0" smtClean="0">
                  <a:solidFill>
                    <a:schemeClr val="tx2"/>
                  </a:solidFill>
                  <a:latin typeface="Trebuchet MS" pitchFamily="34" charset="0"/>
                </a:rPr>
                <a:t> and click on the FB icon. </a:t>
              </a:r>
              <a:endParaRPr lang="en-US" sz="2600" dirty="0">
                <a:solidFill>
                  <a:schemeClr val="tx2"/>
                </a:solidFill>
                <a:latin typeface="Trebuchet MS" pitchFamily="34" charset="0"/>
              </a:endParaRPr>
            </a:p>
          </p:txBody>
        </p:sp>
      </p:grpSp>
      <p:cxnSp>
        <p:nvCxnSpPr>
          <p:cNvPr id="43" name="Straight Connector 42"/>
          <p:cNvCxnSpPr/>
          <p:nvPr/>
        </p:nvCxnSpPr>
        <p:spPr>
          <a:xfrm>
            <a:off x="44222126" y="30500133"/>
            <a:ext cx="10050462" cy="158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-10370486" y="11582400"/>
            <a:ext cx="10018560" cy="1607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44254028" y="4841856"/>
            <a:ext cx="10018560" cy="1607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xStyles>
    <p:titleStyle>
      <a:lvl1pPr algn="ctr" defTabSz="4388900" rtl="0" eaLnBrk="1" latinLnBrk="0" hangingPunct="1">
        <a:spcBef>
          <a:spcPct val="0"/>
        </a:spcBef>
        <a:buNone/>
        <a:defRPr sz="8800" kern="1200">
          <a:solidFill>
            <a:schemeClr val="bg1"/>
          </a:solidFill>
          <a:latin typeface="Trebuchet MS" pitchFamily="34" charset="0"/>
          <a:ea typeface="+mj-ea"/>
          <a:cs typeface="+mj-cs"/>
        </a:defRPr>
      </a:lvl1pPr>
    </p:titleStyle>
    <p:bodyStyle>
      <a:lvl1pPr marL="1645838" indent="-1645838" algn="l" defTabSz="4388900" rtl="0" eaLnBrk="1" latinLnBrk="0" hangingPunct="1">
        <a:spcBef>
          <a:spcPct val="20000"/>
        </a:spcBef>
        <a:buFont typeface="Arial" pitchFamily="34" charset="0"/>
        <a:buChar char="•"/>
        <a:defRPr sz="15400" kern="1200">
          <a:solidFill>
            <a:schemeClr val="tx1"/>
          </a:solidFill>
          <a:latin typeface="+mn-lt"/>
          <a:ea typeface="+mn-ea"/>
          <a:cs typeface="+mn-cs"/>
        </a:defRPr>
      </a:lvl1pPr>
      <a:lvl2pPr marL="3565982" indent="-1371531" algn="l" defTabSz="4388900" rtl="0" eaLnBrk="1" latinLnBrk="0" hangingPunct="1">
        <a:spcBef>
          <a:spcPct val="20000"/>
        </a:spcBef>
        <a:buFont typeface="Arial" pitchFamily="34" charset="0"/>
        <a:buChar char="–"/>
        <a:defRPr sz="135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126" indent="-1097226" algn="l" defTabSz="4388900" rtl="0" eaLnBrk="1" latinLnBrk="0" hangingPunct="1">
        <a:spcBef>
          <a:spcPct val="20000"/>
        </a:spcBef>
        <a:buFont typeface="Arial" pitchFamily="34" charset="0"/>
        <a:buChar char="•"/>
        <a:defRPr sz="116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577" indent="-1097226" algn="l" defTabSz="4388900" rtl="0" eaLnBrk="1" latinLnBrk="0" hangingPunct="1">
        <a:spcBef>
          <a:spcPct val="20000"/>
        </a:spcBef>
        <a:buFont typeface="Arial" pitchFamily="34" charset="0"/>
        <a:buChar char="–"/>
        <a:defRPr sz="9600" kern="1200">
          <a:solidFill>
            <a:schemeClr val="tx1"/>
          </a:solidFill>
          <a:latin typeface="+mn-lt"/>
          <a:ea typeface="+mn-ea"/>
          <a:cs typeface="+mn-cs"/>
        </a:defRPr>
      </a:lvl4pPr>
      <a:lvl5pPr marL="9875026" indent="-1097226" algn="l" defTabSz="4388900" rtl="0" eaLnBrk="1" latinLnBrk="0" hangingPunct="1">
        <a:spcBef>
          <a:spcPct val="20000"/>
        </a:spcBef>
        <a:buFont typeface="Arial" pitchFamily="34" charset="0"/>
        <a:buChar char="»"/>
        <a:defRPr sz="9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69477" indent="-1097226" algn="l" defTabSz="438890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6pPr>
      <a:lvl7pPr marL="14263926" indent="-1097226" algn="l" defTabSz="438890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7pPr>
      <a:lvl8pPr marL="16458377" indent="-1097226" algn="l" defTabSz="438890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8pPr>
      <a:lvl9pPr marL="18652827" indent="-1097226" algn="l" defTabSz="438890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1pPr>
      <a:lvl2pPr marL="2194451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2pPr>
      <a:lvl3pPr marL="4388900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3pPr>
      <a:lvl4pPr marL="6583351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4pPr>
      <a:lvl5pPr marL="8777801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252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6pPr>
      <a:lvl7pPr marL="13166703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152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8pPr>
      <a:lvl9pPr marL="17555603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6"/>
          <p:cNvSpPr>
            <a:spLocks noChangeArrowheads="1"/>
          </p:cNvSpPr>
          <p:nvPr/>
        </p:nvSpPr>
        <p:spPr bwMode="auto">
          <a:xfrm>
            <a:off x="0" y="0"/>
            <a:ext cx="43891200" cy="480060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6" tIns="45717" rIns="91436" bIns="45717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8" name="Rectangle 33"/>
          <p:cNvSpPr>
            <a:spLocks noChangeArrowheads="1"/>
          </p:cNvSpPr>
          <p:nvPr/>
        </p:nvSpPr>
        <p:spPr bwMode="auto">
          <a:xfrm>
            <a:off x="914403" y="5257800"/>
            <a:ext cx="13585371" cy="26746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lIns="91436" tIns="45717" rIns="91436" bIns="45717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0" y="4805363"/>
            <a:ext cx="43891200" cy="15240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152400">
            <a:noFill/>
            <a:miter lim="800000"/>
            <a:headEnd/>
            <a:tailEnd/>
          </a:ln>
          <a:effectLst/>
        </p:spPr>
        <p:txBody>
          <a:bodyPr wrap="none" lIns="91436" tIns="45717" rIns="91436" bIns="45717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819153" y="32232601"/>
            <a:ext cx="2514600" cy="33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263" tIns="45623" rIns="91263" bIns="45623">
            <a:spAutoFit/>
          </a:bodyPr>
          <a:lstStyle/>
          <a:p>
            <a:pPr eaLnBrk="0" hangingPunct="0">
              <a:lnSpc>
                <a:spcPct val="65000"/>
              </a:lnSpc>
              <a:spcBef>
                <a:spcPct val="50000"/>
              </a:spcBef>
              <a:defRPr/>
            </a:pPr>
            <a:r>
              <a:rPr lang="en-US" sz="500" b="1" dirty="0" smtClean="0">
                <a:solidFill>
                  <a:schemeClr val="bg1">
                    <a:lumMod val="75000"/>
                  </a:schemeClr>
                </a:solidFill>
                <a:latin typeface="Arial" charset="0"/>
              </a:rPr>
              <a:t>RESEARCH POSTER PRESENTATION </a:t>
            </a:r>
            <a:r>
              <a:rPr lang="en-US" sz="500" b="1" dirty="0">
                <a:solidFill>
                  <a:schemeClr val="bg1">
                    <a:lumMod val="75000"/>
                  </a:schemeClr>
                </a:solidFill>
                <a:latin typeface="Arial" charset="0"/>
              </a:rPr>
              <a:t>DESIGN © </a:t>
            </a:r>
            <a:r>
              <a:rPr lang="en-US" sz="500" b="1" dirty="0" smtClean="0">
                <a:solidFill>
                  <a:schemeClr val="bg1">
                    <a:lumMod val="75000"/>
                  </a:schemeClr>
                </a:solidFill>
                <a:latin typeface="Arial" charset="0"/>
              </a:rPr>
              <a:t>2011</a:t>
            </a:r>
            <a:endParaRPr lang="en-US" sz="500" b="1" dirty="0">
              <a:solidFill>
                <a:schemeClr val="bg1">
                  <a:lumMod val="75000"/>
                </a:schemeClr>
              </a:solidFill>
              <a:latin typeface="Arial" charset="0"/>
            </a:endParaRPr>
          </a:p>
          <a:p>
            <a:pPr eaLnBrk="0" hangingPunct="0">
              <a:lnSpc>
                <a:spcPct val="65000"/>
              </a:lnSpc>
              <a:spcBef>
                <a:spcPct val="50000"/>
              </a:spcBef>
              <a:defRPr/>
            </a:pPr>
            <a:r>
              <a:rPr lang="en-US" sz="1100" b="1" dirty="0">
                <a:solidFill>
                  <a:schemeClr val="bg1">
                    <a:lumMod val="75000"/>
                  </a:schemeClr>
                </a:solidFill>
                <a:latin typeface="Arial" charset="0"/>
              </a:rPr>
              <a:t>www.PosterPresentations.com</a:t>
            </a:r>
          </a:p>
        </p:txBody>
      </p:sp>
      <p:sp>
        <p:nvSpPr>
          <p:cNvPr id="18" name="Rectangle 33"/>
          <p:cNvSpPr>
            <a:spLocks noChangeArrowheads="1"/>
          </p:cNvSpPr>
          <p:nvPr/>
        </p:nvSpPr>
        <p:spPr bwMode="auto">
          <a:xfrm>
            <a:off x="15150536" y="5257800"/>
            <a:ext cx="13585371" cy="26746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lIns="91436" tIns="45717" rIns="91436" bIns="45717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9" name="Rectangle 33"/>
          <p:cNvSpPr>
            <a:spLocks noChangeArrowheads="1"/>
          </p:cNvSpPr>
          <p:nvPr/>
        </p:nvSpPr>
        <p:spPr bwMode="auto">
          <a:xfrm>
            <a:off x="29386670" y="5257800"/>
            <a:ext cx="13585371" cy="26746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lIns="91436" tIns="45717" rIns="91436" bIns="45717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44222126" y="0"/>
            <a:ext cx="10050462" cy="329184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2" tIns="365741" rIns="182872" bIns="182872" rtlCol="0" anchor="t" anchorCtr="0"/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  <a:latin typeface="Trebuchet MS" pitchFamily="34" charset="0"/>
              </a:rPr>
              <a:t>QUICK</a:t>
            </a:r>
            <a:r>
              <a:rPr lang="en-US" sz="4000" b="1" baseline="0" dirty="0" smtClean="0">
                <a:solidFill>
                  <a:schemeClr val="bg1"/>
                </a:solidFill>
                <a:latin typeface="Trebuchet MS" pitchFamily="34" charset="0"/>
              </a:rPr>
              <a:t> TIPS</a:t>
            </a:r>
            <a:endParaRPr lang="en-US" sz="40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r>
              <a:rPr lang="en-US" sz="4000" b="1" dirty="0" smtClean="0">
                <a:solidFill>
                  <a:srgbClr val="FFFF00"/>
                </a:solidFill>
                <a:latin typeface="Trebuchet MS" pitchFamily="34" charset="0"/>
              </a:rPr>
              <a:t>(--THIS SECTION DOES NOT PRINT--)</a:t>
            </a:r>
          </a:p>
          <a:p>
            <a:pPr algn="ctr"/>
            <a:endParaRPr lang="en-US" sz="3200" b="1" dirty="0" smtClean="0">
              <a:latin typeface="Trebuchet MS" pitchFamily="34" charset="0"/>
            </a:endParaRPr>
          </a:p>
          <a:p>
            <a:pPr defTabSz="3134780"/>
            <a:r>
              <a:rPr lang="en-US" sz="3200" dirty="0" smtClean="0">
                <a:latin typeface="Trebuchet MS" pitchFamily="34" charset="0"/>
              </a:rPr>
              <a:t>This PowerPoint</a:t>
            </a:r>
            <a:r>
              <a:rPr lang="en-US" sz="3200" baseline="0" dirty="0" smtClean="0">
                <a:latin typeface="Trebuchet MS" pitchFamily="34" charset="0"/>
              </a:rPr>
              <a:t> template requires basic PowerPoint (version 2007 or newer) skills. Below is a list of commonly asked questions specific to this template. </a:t>
            </a:r>
            <a:br>
              <a:rPr lang="en-US" sz="3200" baseline="0" dirty="0" smtClean="0">
                <a:latin typeface="Trebuchet MS" pitchFamily="34" charset="0"/>
              </a:rPr>
            </a:br>
            <a:r>
              <a:rPr lang="en-US" sz="3200" baseline="0" dirty="0" smtClean="0">
                <a:latin typeface="Trebuchet MS" pitchFamily="34" charset="0"/>
              </a:rPr>
              <a:t>If you are using an older version of PowerPoint some template features may not work properly.</a:t>
            </a:r>
            <a:endParaRPr lang="en-US" sz="40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defTabSz="3134780"/>
            <a:endParaRPr lang="en-US" sz="40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algn="ctr"/>
            <a:r>
              <a:rPr lang="en-US" sz="4000" b="1" dirty="0" smtClean="0">
                <a:solidFill>
                  <a:schemeClr val="bg1"/>
                </a:solidFill>
                <a:latin typeface="Trebuchet MS" pitchFamily="34" charset="0"/>
              </a:rPr>
              <a:t>Using the template</a:t>
            </a:r>
            <a:endParaRPr lang="en-US" sz="4000" b="1" baseline="0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endParaRPr lang="en-US" sz="32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marL="0" marR="0" indent="0" algn="l" defTabSz="31347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 smtClean="0">
                <a:solidFill>
                  <a:srgbClr val="FFFF00"/>
                </a:solidFill>
                <a:latin typeface="Trebuchet MS" pitchFamily="34" charset="0"/>
              </a:rPr>
              <a:t>Verifying the quality of your graphics</a:t>
            </a:r>
          </a:p>
          <a:p>
            <a:pPr defTabSz="3134780"/>
            <a:r>
              <a:rPr lang="en-US" sz="3200" dirty="0" smtClean="0">
                <a:latin typeface="Trebuchet MS" pitchFamily="34" charset="0"/>
              </a:rPr>
              <a:t>Go to the </a:t>
            </a:r>
            <a:r>
              <a:rPr lang="en-US" sz="3200" baseline="0" dirty="0" smtClean="0">
                <a:latin typeface="Trebuchet MS" pitchFamily="34" charset="0"/>
              </a:rPr>
              <a:t>VIEW menu and click on ZOOM to set your preferred magnification. This template is at 100% the size of the final poster. All text and graphics will be printed at 100% their size. To see what your poster will look like when printed, set the zoom to 100% and evaluate the quality of all your graphics before you submit your poster for printing.</a:t>
            </a:r>
            <a:br>
              <a:rPr lang="en-US" sz="3200" baseline="0" dirty="0" smtClean="0">
                <a:latin typeface="Trebuchet MS" pitchFamily="34" charset="0"/>
              </a:rPr>
            </a:br>
            <a:endParaRPr lang="en-US" sz="3200" baseline="0" dirty="0" smtClean="0">
              <a:latin typeface="Trebuchet MS" pitchFamily="34" charset="0"/>
            </a:endParaRPr>
          </a:p>
          <a:p>
            <a:pPr defTabSz="3134780"/>
            <a:r>
              <a:rPr lang="en-US" sz="3200" b="1" dirty="0" smtClean="0">
                <a:solidFill>
                  <a:srgbClr val="FFFF00"/>
                </a:solidFill>
                <a:latin typeface="Trebuchet MS" pitchFamily="34" charset="0"/>
              </a:rPr>
              <a:t>Using the placeholders</a:t>
            </a:r>
          </a:p>
          <a:p>
            <a:pPr defTabSz="3134780"/>
            <a:r>
              <a:rPr lang="en-US" sz="3200" baseline="0" dirty="0" smtClean="0">
                <a:latin typeface="Trebuchet MS" pitchFamily="34" charset="0"/>
              </a:rPr>
              <a:t>To add text to this template click inside a placeholder and type in or paste your text. To move a placeholder, click on it </a:t>
            </a:r>
            <a:r>
              <a:rPr lang="en-US" sz="3200" u="sng" baseline="0" dirty="0" smtClean="0">
                <a:latin typeface="Trebuchet MS" pitchFamily="34" charset="0"/>
              </a:rPr>
              <a:t>once</a:t>
            </a:r>
            <a:r>
              <a:rPr lang="en-US" sz="3200" baseline="0" dirty="0" smtClean="0">
                <a:latin typeface="Trebuchet MS" pitchFamily="34" charset="0"/>
              </a:rPr>
              <a:t> (to select it), place your cursor on its frame and your cursor will change to this symbol:         Then, click </a:t>
            </a:r>
            <a:r>
              <a:rPr lang="en-US" sz="3200" u="sng" baseline="0" dirty="0" smtClean="0">
                <a:latin typeface="Trebuchet MS" pitchFamily="34" charset="0"/>
              </a:rPr>
              <a:t>once</a:t>
            </a:r>
            <a:r>
              <a:rPr lang="en-US" sz="3200" baseline="0" dirty="0" smtClean="0">
                <a:latin typeface="Trebuchet MS" pitchFamily="34" charset="0"/>
              </a:rPr>
              <a:t> and drag it to its new location where you can resize it as needed. Additional placeholders can be found on the left side of this template.</a:t>
            </a:r>
          </a:p>
          <a:p>
            <a:pPr defTabSz="3134780"/>
            <a:endParaRPr lang="en-US" sz="3200" b="1" baseline="0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defTabSz="3134780"/>
            <a:r>
              <a:rPr lang="en-US" sz="3200" b="1" baseline="0" dirty="0" smtClean="0">
                <a:solidFill>
                  <a:srgbClr val="FFFF00"/>
                </a:solidFill>
                <a:latin typeface="Trebuchet MS" pitchFamily="34" charset="0"/>
              </a:rPr>
              <a:t>Modifying the layout</a:t>
            </a:r>
          </a:p>
          <a:p>
            <a:pPr defTabSz="3134780"/>
            <a:r>
              <a:rPr lang="en-US" sz="3200" dirty="0" smtClean="0">
                <a:latin typeface="Trebuchet MS" pitchFamily="34" charset="0"/>
              </a:rPr>
              <a:t>This template has four</a:t>
            </a:r>
            <a:endParaRPr lang="en-US" sz="3200" baseline="0" dirty="0" smtClean="0">
              <a:latin typeface="Trebuchet MS" pitchFamily="34" charset="0"/>
            </a:endParaRPr>
          </a:p>
          <a:p>
            <a:pPr defTabSz="3134780"/>
            <a:r>
              <a:rPr lang="en-US" sz="3200" baseline="0" dirty="0" smtClean="0">
                <a:latin typeface="Trebuchet MS" pitchFamily="34" charset="0"/>
              </a:rPr>
              <a:t>different column layouts. </a:t>
            </a:r>
          </a:p>
          <a:p>
            <a:pPr defTabSz="3134780"/>
            <a:r>
              <a:rPr lang="en-US" sz="3200" u="sng" baseline="0" dirty="0" smtClean="0">
                <a:latin typeface="Trebuchet MS" pitchFamily="34" charset="0"/>
              </a:rPr>
              <a:t>Right-click</a:t>
            </a:r>
            <a:r>
              <a:rPr lang="en-US" sz="3200" baseline="0" dirty="0" smtClean="0">
                <a:latin typeface="Trebuchet MS" pitchFamily="34" charset="0"/>
              </a:rPr>
              <a:t> your mouse</a:t>
            </a:r>
          </a:p>
          <a:p>
            <a:pPr defTabSz="3134780"/>
            <a:r>
              <a:rPr lang="en-US" sz="3200" baseline="0" dirty="0" smtClean="0">
                <a:latin typeface="Trebuchet MS" pitchFamily="34" charset="0"/>
              </a:rPr>
              <a:t>on the background and </a:t>
            </a:r>
          </a:p>
          <a:p>
            <a:pPr defTabSz="3134780"/>
            <a:r>
              <a:rPr lang="en-US" sz="3200" baseline="0" dirty="0" smtClean="0">
                <a:latin typeface="Trebuchet MS" pitchFamily="34" charset="0"/>
              </a:rPr>
              <a:t>click on “Layout” to see </a:t>
            </a:r>
          </a:p>
          <a:p>
            <a:pPr defTabSz="3134780"/>
            <a:r>
              <a:rPr lang="en-US" sz="3200" baseline="0" dirty="0" smtClean="0">
                <a:latin typeface="Trebuchet MS" pitchFamily="34" charset="0"/>
              </a:rPr>
              <a:t>the layout options.</a:t>
            </a:r>
            <a:endParaRPr lang="en-US" sz="3200" dirty="0" smtClean="0">
              <a:latin typeface="Trebuchet MS" pitchFamily="34" charset="0"/>
            </a:endParaRPr>
          </a:p>
          <a:p>
            <a:pPr marL="0" marR="0" indent="0" algn="l" defTabSz="31347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aseline="0" dirty="0" smtClean="0">
                <a:latin typeface="Trebuchet MS" pitchFamily="34" charset="0"/>
              </a:rPr>
              <a:t>The columns in the provided layouts are fixed and cannot be moved but advanced users can modify any layout by going to VIEW and then SLIDE MASTER.</a:t>
            </a:r>
          </a:p>
          <a:p>
            <a:pPr marL="0" marR="0" indent="0" algn="l" defTabSz="31347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baseline="0" dirty="0" smtClean="0">
              <a:latin typeface="Trebuchet MS" pitchFamily="34" charset="0"/>
            </a:endParaRPr>
          </a:p>
          <a:p>
            <a:pPr defTabSz="3134780"/>
            <a:r>
              <a:rPr lang="en-US" sz="3200" b="1" baseline="0" dirty="0" smtClean="0">
                <a:solidFill>
                  <a:srgbClr val="FFFF00"/>
                </a:solidFill>
                <a:latin typeface="Trebuchet MS" pitchFamily="34" charset="0"/>
              </a:rPr>
              <a:t>Importing text and graphics from external sources</a:t>
            </a:r>
          </a:p>
          <a:p>
            <a:pPr defTabSz="3134780"/>
            <a:r>
              <a:rPr lang="en-US" sz="3200" b="1" u="sng" baseline="0" dirty="0" smtClean="0">
                <a:latin typeface="Trebuchet MS" pitchFamily="34" charset="0"/>
              </a:rPr>
              <a:t>TEXT: </a:t>
            </a:r>
            <a:r>
              <a:rPr lang="en-US" sz="3200" baseline="0" dirty="0" smtClean="0">
                <a:latin typeface="Trebuchet MS" pitchFamily="34" charset="0"/>
              </a:rPr>
              <a:t>Paste or type your text into a pre-existing placeholder or drag in a new placeholder from the left side of the template. Move it anywhere as needed.</a:t>
            </a:r>
          </a:p>
          <a:p>
            <a:pPr defTabSz="3134780"/>
            <a:r>
              <a:rPr lang="en-US" sz="3200" b="1" u="sng" baseline="0" dirty="0" smtClean="0">
                <a:latin typeface="Trebuchet MS" pitchFamily="34" charset="0"/>
              </a:rPr>
              <a:t>PHOTOS: </a:t>
            </a:r>
            <a:r>
              <a:rPr lang="en-US" sz="3200" baseline="0" dirty="0" smtClean="0">
                <a:latin typeface="Trebuchet MS" pitchFamily="34" charset="0"/>
              </a:rPr>
              <a:t>Drag in a picture placeholder, size it </a:t>
            </a:r>
            <a:r>
              <a:rPr lang="en-US" sz="3200" u="sng" baseline="0" dirty="0" smtClean="0">
                <a:latin typeface="Trebuchet MS" pitchFamily="34" charset="0"/>
              </a:rPr>
              <a:t>first</a:t>
            </a:r>
            <a:r>
              <a:rPr lang="en-US" sz="3200" baseline="0" dirty="0" smtClean="0">
                <a:latin typeface="Trebuchet MS" pitchFamily="34" charset="0"/>
              </a:rPr>
              <a:t>, click in it and insert a photo from the menu.</a:t>
            </a:r>
          </a:p>
          <a:p>
            <a:pPr defTabSz="3134780"/>
            <a:r>
              <a:rPr lang="en-US" sz="3200" b="1" u="sng" baseline="0" dirty="0" smtClean="0">
                <a:latin typeface="Trebuchet MS" pitchFamily="34" charset="0"/>
              </a:rPr>
              <a:t>TABLES: </a:t>
            </a:r>
            <a:r>
              <a:rPr lang="en-US" sz="3200" baseline="0" dirty="0" smtClean="0">
                <a:latin typeface="Trebuchet MS" pitchFamily="34" charset="0"/>
              </a:rPr>
              <a:t>You can copy and paste a table from an external document onto this poster template. To adjust  the way the text fits within the cells of a table that has been pasted, </a:t>
            </a:r>
            <a:r>
              <a:rPr lang="en-US" sz="3200" u="sng" baseline="0" dirty="0" smtClean="0">
                <a:latin typeface="Trebuchet MS" pitchFamily="34" charset="0"/>
              </a:rPr>
              <a:t>right-click</a:t>
            </a:r>
            <a:r>
              <a:rPr lang="en-US" sz="3200" baseline="0" dirty="0" smtClean="0">
                <a:latin typeface="Trebuchet MS" pitchFamily="34" charset="0"/>
              </a:rPr>
              <a:t> on the table, click FORMAT SHAPE  then click on TEXT BOX and change the INTERNAL MARGIN values to 0.25</a:t>
            </a:r>
          </a:p>
          <a:p>
            <a:pPr defTabSz="3134780"/>
            <a:endParaRPr lang="en-US" sz="3200" baseline="0" dirty="0" smtClean="0">
              <a:latin typeface="Trebuchet MS" pitchFamily="34" charset="0"/>
            </a:endParaRPr>
          </a:p>
          <a:p>
            <a:pPr defTabSz="3134780"/>
            <a:r>
              <a:rPr lang="en-US" sz="3200" b="1" baseline="0" dirty="0" smtClean="0">
                <a:solidFill>
                  <a:srgbClr val="FFFF00"/>
                </a:solidFill>
                <a:latin typeface="Trebuchet MS" pitchFamily="34" charset="0"/>
              </a:rPr>
              <a:t>Modifying the color scheme</a:t>
            </a:r>
          </a:p>
          <a:p>
            <a:pPr defTabSz="3134780"/>
            <a:r>
              <a:rPr lang="en-US" sz="3200" baseline="0" dirty="0" smtClean="0">
                <a:latin typeface="Trebuchet MS" pitchFamily="34" charset="0"/>
              </a:rPr>
              <a:t>To change the color scheme of this template go to the “Design” menu and click on “Colors”. You can choose from the provide color combinations or you can create your own.</a:t>
            </a:r>
          </a:p>
          <a:p>
            <a:pPr defTabSz="3134780"/>
            <a:endParaRPr lang="en-US" sz="3200" baseline="0" dirty="0" smtClean="0">
              <a:latin typeface="Trebuchet MS" pitchFamily="34" charset="0"/>
            </a:endParaRPr>
          </a:p>
          <a:p>
            <a:pPr defTabSz="3134780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2000" baseline="0" dirty="0" smtClean="0">
              <a:latin typeface="Trebuchet MS" pitchFamily="34" charset="0"/>
            </a:endParaRPr>
          </a:p>
          <a:p>
            <a:pPr defTabSz="4389219"/>
            <a:endParaRPr lang="en-US" sz="2000" dirty="0" smtClean="0">
              <a:latin typeface="Trebuchet MS" pitchFamily="34" charset="0"/>
            </a:endParaRPr>
          </a:p>
          <a:p>
            <a:pPr algn="ctr"/>
            <a:endParaRPr lang="en-US" sz="20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defTabSz="4389219"/>
            <a:endParaRPr lang="en-US" sz="20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algn="ctr"/>
            <a:endParaRPr lang="en-US" sz="3200" b="1" dirty="0">
              <a:latin typeface="Trebuchet MS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-10402388" y="-19596"/>
            <a:ext cx="10050462" cy="329184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2" tIns="365741" rIns="182872" bIns="182872" rtlCol="0" anchor="t" anchorCtr="0"/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  <a:latin typeface="Trebuchet MS" pitchFamily="34" charset="0"/>
              </a:rPr>
              <a:t>QUICK DESIGN</a:t>
            </a:r>
            <a:r>
              <a:rPr lang="en-US" sz="4400" b="1" baseline="0" dirty="0" smtClean="0">
                <a:solidFill>
                  <a:schemeClr val="bg1"/>
                </a:solidFill>
                <a:latin typeface="Trebuchet MS" pitchFamily="34" charset="0"/>
              </a:rPr>
              <a:t> </a:t>
            </a:r>
            <a:r>
              <a:rPr lang="en-US" sz="4400" b="1" dirty="0" smtClean="0">
                <a:solidFill>
                  <a:schemeClr val="bg1"/>
                </a:solidFill>
                <a:latin typeface="Trebuchet MS" pitchFamily="34" charset="0"/>
              </a:rPr>
              <a:t>GUIDE</a:t>
            </a:r>
          </a:p>
          <a:p>
            <a:pPr algn="ctr"/>
            <a:r>
              <a:rPr lang="en-US" sz="4000" b="1" dirty="0" smtClean="0">
                <a:solidFill>
                  <a:srgbClr val="FFFF00"/>
                </a:solidFill>
                <a:latin typeface="Trebuchet MS" pitchFamily="34" charset="0"/>
              </a:rPr>
              <a:t>(--THIS SECTION DOES NOT PRINT--)</a:t>
            </a:r>
          </a:p>
          <a:p>
            <a:pPr algn="ctr"/>
            <a:endParaRPr lang="en-US" sz="3200" b="1" dirty="0" smtClean="0">
              <a:latin typeface="Trebuchet MS" pitchFamily="34" charset="0"/>
            </a:endParaRPr>
          </a:p>
          <a:p>
            <a:pPr defTabSz="4389219"/>
            <a:r>
              <a:rPr lang="en-US" sz="3200" dirty="0" smtClean="0">
                <a:latin typeface="Trebuchet MS" pitchFamily="34" charset="0"/>
              </a:rPr>
              <a:t>This PowerPoint</a:t>
            </a:r>
            <a:r>
              <a:rPr lang="en-US" sz="3200" baseline="0" dirty="0" smtClean="0">
                <a:latin typeface="Trebuchet MS" pitchFamily="34" charset="0"/>
              </a:rPr>
              <a:t> </a:t>
            </a:r>
            <a:r>
              <a:rPr lang="en-US" sz="3200" dirty="0" smtClean="0">
                <a:latin typeface="Trebuchet MS" pitchFamily="34" charset="0"/>
              </a:rPr>
              <a:t>2007 template produces</a:t>
            </a:r>
            <a:r>
              <a:rPr lang="en-US" sz="3200" baseline="0" dirty="0" smtClean="0">
                <a:latin typeface="Trebuchet MS" pitchFamily="34" charset="0"/>
              </a:rPr>
              <a:t> </a:t>
            </a:r>
            <a:r>
              <a:rPr lang="en-US" sz="3200" dirty="0" smtClean="0">
                <a:latin typeface="Trebuchet MS" pitchFamily="34" charset="0"/>
              </a:rPr>
              <a:t>a 36”x48” professional  poster. It</a:t>
            </a:r>
            <a:r>
              <a:rPr lang="en-US" sz="3200" baseline="0" dirty="0" smtClean="0">
                <a:latin typeface="Trebuchet MS" pitchFamily="34" charset="0"/>
              </a:rPr>
              <a:t> </a:t>
            </a:r>
            <a:r>
              <a:rPr lang="en-US" sz="3200" dirty="0" smtClean="0">
                <a:latin typeface="Trebuchet MS" pitchFamily="34" charset="0"/>
              </a:rPr>
              <a:t>will save you valuable time placing titles, subtitles,</a:t>
            </a:r>
            <a:r>
              <a:rPr lang="en-US" sz="3200" baseline="0" dirty="0" smtClean="0">
                <a:latin typeface="Trebuchet MS" pitchFamily="34" charset="0"/>
              </a:rPr>
              <a:t> text, and graphics</a:t>
            </a:r>
            <a:r>
              <a:rPr lang="en-US" sz="3200" dirty="0" smtClean="0">
                <a:latin typeface="Trebuchet MS" pitchFamily="34" charset="0"/>
              </a:rPr>
              <a:t>. </a:t>
            </a:r>
          </a:p>
          <a:p>
            <a:pPr defTabSz="4389219"/>
            <a:endParaRPr lang="en-US" sz="3200" dirty="0" smtClean="0">
              <a:latin typeface="Trebuchet MS" pitchFamily="34" charset="0"/>
            </a:endParaRPr>
          </a:p>
          <a:p>
            <a:pPr defTabSz="4389219"/>
            <a:r>
              <a:rPr lang="en-US" sz="3200" dirty="0" smtClean="0">
                <a:latin typeface="Trebuchet MS" pitchFamily="34" charset="0"/>
              </a:rPr>
              <a:t>Use it to create your presentation. Then send</a:t>
            </a:r>
            <a:r>
              <a:rPr lang="en-US" sz="3200" baseline="0" dirty="0" smtClean="0">
                <a:latin typeface="Trebuchet MS" pitchFamily="34" charset="0"/>
              </a:rPr>
              <a:t> it </a:t>
            </a:r>
            <a:r>
              <a:rPr lang="en-US" sz="3200" dirty="0" smtClean="0">
                <a:latin typeface="Trebuchet MS" pitchFamily="34" charset="0"/>
              </a:rPr>
              <a:t>to </a:t>
            </a:r>
            <a:r>
              <a:rPr lang="en-US" sz="3200" b="1" dirty="0" smtClean="0">
                <a:latin typeface="Trebuchet MS" pitchFamily="34" charset="0"/>
              </a:rPr>
              <a:t>PosterPresentations.com</a:t>
            </a:r>
            <a:r>
              <a:rPr lang="en-US" sz="3200" dirty="0" smtClean="0">
                <a:latin typeface="Trebuchet MS" pitchFamily="34" charset="0"/>
              </a:rPr>
              <a:t> for premium quality, same day affordable printing.</a:t>
            </a:r>
            <a:br>
              <a:rPr lang="en-US" sz="3200" dirty="0" smtClean="0">
                <a:latin typeface="Trebuchet MS" pitchFamily="34" charset="0"/>
              </a:rPr>
            </a:br>
            <a:endParaRPr lang="en-US" sz="3200" dirty="0" smtClean="0">
              <a:latin typeface="Trebuchet MS" pitchFamily="34" charset="0"/>
            </a:endParaRPr>
          </a:p>
          <a:p>
            <a:pPr defTabSz="4389219"/>
            <a:r>
              <a:rPr lang="en-US" sz="3200" dirty="0" smtClean="0">
                <a:latin typeface="Trebuchet MS" pitchFamily="34" charset="0"/>
              </a:rPr>
              <a:t>We provide a series of </a:t>
            </a:r>
            <a:r>
              <a:rPr lang="en-US" sz="3200" b="1" dirty="0" smtClean="0">
                <a:latin typeface="Trebuchet MS" pitchFamily="34" charset="0"/>
              </a:rPr>
              <a:t>online tutorials</a:t>
            </a:r>
            <a:r>
              <a:rPr lang="en-US" sz="3200" dirty="0" smtClean="0">
                <a:latin typeface="Trebuchet MS" pitchFamily="34" charset="0"/>
              </a:rPr>
              <a:t> that will guide you through the poster design process and answer your poster production questions. </a:t>
            </a:r>
          </a:p>
          <a:p>
            <a:pPr defTabSz="4389219"/>
            <a:endParaRPr lang="en-US" sz="3200" dirty="0" smtClean="0">
              <a:latin typeface="Trebuchet MS" pitchFamily="34" charset="0"/>
            </a:endParaRPr>
          </a:p>
          <a:p>
            <a:pPr defTabSz="4389219"/>
            <a:r>
              <a:rPr lang="en-US" sz="3200" dirty="0" smtClean="0">
                <a:latin typeface="Trebuchet MS" pitchFamily="34" charset="0"/>
              </a:rPr>
              <a:t>View our online</a:t>
            </a:r>
            <a:r>
              <a:rPr lang="en-US" sz="3200" baseline="0" dirty="0" smtClean="0">
                <a:latin typeface="Trebuchet MS" pitchFamily="34" charset="0"/>
              </a:rPr>
              <a:t> tutorials at:</a:t>
            </a:r>
            <a:r>
              <a:rPr lang="en-US" sz="3200" dirty="0" smtClean="0">
                <a:latin typeface="Trebuchet MS" pitchFamily="34" charset="0"/>
              </a:rPr>
              <a:t/>
            </a:r>
            <a:br>
              <a:rPr lang="en-US" sz="3200" dirty="0" smtClean="0">
                <a:latin typeface="Trebuchet MS" pitchFamily="34" charset="0"/>
              </a:rPr>
            </a:br>
            <a:r>
              <a:rPr lang="en-US" sz="3200" dirty="0" smtClean="0">
                <a:solidFill>
                  <a:srgbClr val="FFFF00"/>
                </a:solidFill>
                <a:latin typeface="Trebuchet MS" pitchFamily="34" charset="0"/>
              </a:rPr>
              <a:t> http://bit.ly/Poster_creation_help </a:t>
            </a:r>
            <a:r>
              <a:rPr lang="en-US" sz="3200" dirty="0" smtClean="0">
                <a:latin typeface="Trebuchet MS" pitchFamily="34" charset="0"/>
              </a:rPr>
              <a:t/>
            </a:r>
            <a:br>
              <a:rPr lang="en-US" sz="3200" dirty="0" smtClean="0">
                <a:latin typeface="Trebuchet MS" pitchFamily="34" charset="0"/>
              </a:rPr>
            </a:br>
            <a:r>
              <a:rPr lang="en-US" sz="3200" dirty="0" smtClean="0">
                <a:latin typeface="Trebuchet MS" pitchFamily="34" charset="0"/>
              </a:rPr>
              <a:t>(copy</a:t>
            </a:r>
            <a:r>
              <a:rPr lang="en-US" sz="3200" baseline="0" dirty="0" smtClean="0">
                <a:latin typeface="Trebuchet MS" pitchFamily="34" charset="0"/>
              </a:rPr>
              <a:t> and paste the link into your web browser).</a:t>
            </a:r>
          </a:p>
          <a:p>
            <a:pPr defTabSz="4389219"/>
            <a:endParaRPr lang="en-US" sz="3200" dirty="0" smtClean="0">
              <a:latin typeface="Trebuchet MS" pitchFamily="34" charset="0"/>
            </a:endParaRPr>
          </a:p>
          <a:p>
            <a:pPr defTabSz="4389219"/>
            <a:r>
              <a:rPr lang="en-US" sz="3200" dirty="0" smtClean="0">
                <a:latin typeface="Trebuchet MS" pitchFamily="34" charset="0"/>
              </a:rPr>
              <a:t>For assistance and to order your printed poster</a:t>
            </a:r>
            <a:r>
              <a:rPr lang="en-US" sz="3200" dirty="0" smtClean="0">
                <a:solidFill>
                  <a:schemeClr val="bg1"/>
                </a:solidFill>
                <a:latin typeface="Trebuchet MS" pitchFamily="34" charset="0"/>
              </a:rPr>
              <a:t> call </a:t>
            </a:r>
            <a:r>
              <a:rPr lang="en-US" sz="3200" b="1" dirty="0" smtClean="0">
                <a:solidFill>
                  <a:srgbClr val="FFFF00"/>
                </a:solidFill>
                <a:latin typeface="Trebuchet MS" pitchFamily="34" charset="0"/>
              </a:rPr>
              <a:t>PosterPresentations.com</a:t>
            </a:r>
            <a:r>
              <a:rPr lang="en-US" sz="3200" dirty="0" smtClean="0">
                <a:solidFill>
                  <a:srgbClr val="FFFF00"/>
                </a:solidFill>
                <a:latin typeface="Trebuchet MS" pitchFamily="34" charset="0"/>
              </a:rPr>
              <a:t> </a:t>
            </a:r>
            <a:r>
              <a:rPr lang="en-US" sz="3200" dirty="0" smtClean="0">
                <a:latin typeface="Trebuchet MS" pitchFamily="34" charset="0"/>
              </a:rPr>
              <a:t>at </a:t>
            </a:r>
            <a:r>
              <a:rPr lang="en-US" sz="4000" b="1" dirty="0" smtClean="0">
                <a:solidFill>
                  <a:srgbClr val="FFFF00"/>
                </a:solidFill>
                <a:latin typeface="Trebuchet MS" pitchFamily="34" charset="0"/>
              </a:rPr>
              <a:t>1.866.649.3004</a:t>
            </a:r>
          </a:p>
          <a:p>
            <a:pPr defTabSz="4389219"/>
            <a:endParaRPr lang="en-US" sz="40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defTabSz="4389219"/>
            <a:endParaRPr lang="en-US" sz="40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algn="ctr"/>
            <a:r>
              <a:rPr lang="en-US" sz="4400" b="1" dirty="0" smtClean="0">
                <a:solidFill>
                  <a:schemeClr val="bg1"/>
                </a:solidFill>
                <a:latin typeface="Trebuchet MS" pitchFamily="34" charset="0"/>
              </a:rPr>
              <a:t>Object Placeholders</a:t>
            </a:r>
          </a:p>
          <a:p>
            <a:pPr algn="ctr"/>
            <a:endParaRPr lang="en-US" sz="44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defTabSz="4389219"/>
            <a:r>
              <a:rPr lang="en-US" sz="3200" dirty="0" smtClean="0">
                <a:latin typeface="Trebuchet MS" pitchFamily="34" charset="0"/>
              </a:rPr>
              <a:t>Use the placeholders provided below to add new elements to your poster:</a:t>
            </a:r>
            <a:r>
              <a:rPr lang="en-US" sz="3200" baseline="0" dirty="0" smtClean="0">
                <a:latin typeface="Trebuchet MS" pitchFamily="34" charset="0"/>
              </a:rPr>
              <a:t> </a:t>
            </a:r>
            <a:r>
              <a:rPr lang="en-US" sz="3200" dirty="0" smtClean="0">
                <a:latin typeface="Trebuchet MS" pitchFamily="34" charset="0"/>
              </a:rPr>
              <a:t>Drag a placeholder onto the</a:t>
            </a:r>
            <a:r>
              <a:rPr lang="en-US" sz="3200" baseline="0" dirty="0" smtClean="0">
                <a:latin typeface="Trebuchet MS" pitchFamily="34" charset="0"/>
              </a:rPr>
              <a:t> poster area,</a:t>
            </a:r>
            <a:r>
              <a:rPr lang="en-US" sz="3200" dirty="0" smtClean="0">
                <a:latin typeface="Trebuchet MS" pitchFamily="34" charset="0"/>
              </a:rPr>
              <a:t> size it, and click it to edit.</a:t>
            </a:r>
          </a:p>
          <a:p>
            <a:pPr defTabSz="4389219"/>
            <a:endParaRPr lang="en-US" sz="3200" dirty="0" smtClean="0">
              <a:latin typeface="Trebuchet MS" pitchFamily="34" charset="0"/>
            </a:endParaRPr>
          </a:p>
          <a:p>
            <a:pPr defTabSz="4389219"/>
            <a:r>
              <a:rPr lang="en-US" sz="3200" b="1" dirty="0" smtClean="0">
                <a:solidFill>
                  <a:srgbClr val="FFFF00"/>
                </a:solidFill>
                <a:latin typeface="Trebuchet MS" pitchFamily="34" charset="0"/>
              </a:rPr>
              <a:t>Section Header placeholder</a:t>
            </a:r>
          </a:p>
          <a:p>
            <a:pPr defTabSz="4389219"/>
            <a:r>
              <a:rPr lang="en-US" sz="3200" dirty="0" smtClean="0">
                <a:latin typeface="Trebuchet MS" pitchFamily="34" charset="0"/>
              </a:rPr>
              <a:t>Move</a:t>
            </a:r>
            <a:r>
              <a:rPr lang="en-US" sz="3200" baseline="0" dirty="0" smtClean="0">
                <a:latin typeface="Trebuchet MS" pitchFamily="34" charset="0"/>
              </a:rPr>
              <a:t> this preformatted section header placeholder to the poster area to add another section header. Use section headers to separate topics or concepts within your presentation. </a:t>
            </a: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3200" dirty="0" smtClean="0">
              <a:latin typeface="Trebuchet MS" pitchFamily="34" charset="0"/>
            </a:endParaRPr>
          </a:p>
          <a:p>
            <a:pPr defTabSz="4389219"/>
            <a:endParaRPr lang="en-US" sz="32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defTabSz="4389219"/>
            <a:r>
              <a:rPr lang="en-US" sz="3200" b="1" dirty="0" smtClean="0">
                <a:solidFill>
                  <a:srgbClr val="FFFF00"/>
                </a:solidFill>
                <a:latin typeface="Trebuchet MS" pitchFamily="34" charset="0"/>
              </a:rPr>
              <a:t>Text placeholder</a:t>
            </a:r>
          </a:p>
          <a:p>
            <a:pPr defTabSz="4389219"/>
            <a:r>
              <a:rPr lang="en-US" sz="3200" baseline="0" dirty="0" smtClean="0">
                <a:latin typeface="Trebuchet MS" pitchFamily="34" charset="0"/>
              </a:rPr>
              <a:t>Move this preformatted text placeholder to the poster to add a new body of text.</a:t>
            </a: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3200" b="1" baseline="0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defTabSz="4389219"/>
            <a:r>
              <a:rPr lang="en-US" sz="3200" b="1" baseline="0" dirty="0" smtClean="0">
                <a:solidFill>
                  <a:srgbClr val="FFFF00"/>
                </a:solidFill>
                <a:latin typeface="Trebuchet MS" pitchFamily="34" charset="0"/>
              </a:rPr>
              <a:t>Picture placeholder</a:t>
            </a:r>
          </a:p>
          <a:p>
            <a:pPr defTabSz="4389219"/>
            <a:r>
              <a:rPr lang="en-US" sz="3200" baseline="0" dirty="0" smtClean="0">
                <a:latin typeface="Trebuchet MS" pitchFamily="34" charset="0"/>
              </a:rPr>
              <a:t>Move this graphic placeholder onto your poster, size it first, and then click it to add a picture to the poster.</a:t>
            </a: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algn="ctr"/>
            <a:endParaRPr lang="en-US" sz="44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endParaRPr lang="en-US" sz="44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endParaRPr lang="en-US" sz="44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endParaRPr lang="en-US" sz="44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defTabSz="4389219"/>
            <a:endParaRPr lang="en-US" sz="3200" dirty="0" smtClean="0">
              <a:latin typeface="Trebuchet MS" pitchFamily="34" charset="0"/>
            </a:endParaRPr>
          </a:p>
          <a:p>
            <a:pPr algn="ctr"/>
            <a:endParaRPr lang="en-US" sz="32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defTabSz="4389219"/>
            <a:endParaRPr lang="en-US" sz="32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algn="ctr"/>
            <a:endParaRPr lang="en-US" sz="4400" b="1" dirty="0">
              <a:latin typeface="Trebuchet MS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-10370486" y="21297014"/>
            <a:ext cx="10018560" cy="7772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7" rIns="91436" bIns="45717" rtlCol="0" anchor="ctr"/>
          <a:lstStyle/>
          <a:p>
            <a:pPr algn="ctr"/>
            <a:endParaRPr lang="en-US" dirty="0"/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098247" y="15525143"/>
            <a:ext cx="4741366" cy="3058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342926" y="13118821"/>
            <a:ext cx="590550" cy="438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32" name="TextBox 31"/>
          <p:cNvSpPr txBox="1"/>
          <p:nvPr/>
        </p:nvSpPr>
        <p:spPr>
          <a:xfrm>
            <a:off x="44487740" y="30588807"/>
            <a:ext cx="9160286" cy="2185208"/>
          </a:xfrm>
          <a:prstGeom prst="rect">
            <a:avLst/>
          </a:prstGeom>
          <a:noFill/>
        </p:spPr>
        <p:txBody>
          <a:bodyPr wrap="square" lIns="91436" tIns="45717" rIns="91436" bIns="45717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© 2011 PosterPresentations.com</a:t>
            </a:r>
            <a:br>
              <a:rPr lang="en-US" sz="3600" dirty="0" smtClean="0">
                <a:solidFill>
                  <a:schemeClr val="bg1"/>
                </a:solidFill>
              </a:rPr>
            </a:br>
            <a:r>
              <a:rPr lang="en-US" sz="3600" dirty="0" smtClean="0">
                <a:solidFill>
                  <a:schemeClr val="bg1"/>
                </a:solidFill>
              </a:rPr>
              <a:t>    </a:t>
            </a:r>
            <a:r>
              <a:rPr lang="en-US" sz="3200" dirty="0" smtClean="0">
                <a:solidFill>
                  <a:schemeClr val="bg1"/>
                </a:solidFill>
              </a:rPr>
              <a:t>2117 Fourth Street ,</a:t>
            </a:r>
            <a:r>
              <a:rPr lang="en-US" sz="3200" baseline="0" dirty="0" smtClean="0">
                <a:solidFill>
                  <a:schemeClr val="bg1"/>
                </a:solidFill>
              </a:rPr>
              <a:t> Unit C</a:t>
            </a:r>
            <a:br>
              <a:rPr lang="en-US" sz="3200" baseline="0" dirty="0" smtClean="0">
                <a:solidFill>
                  <a:schemeClr val="bg1"/>
                </a:solidFill>
              </a:rPr>
            </a:br>
            <a:r>
              <a:rPr lang="en-US" sz="3200" baseline="0" dirty="0" smtClean="0">
                <a:solidFill>
                  <a:schemeClr val="bg1"/>
                </a:solidFill>
              </a:rPr>
              <a:t>    Berkeley CA 94710</a:t>
            </a:r>
            <a:br>
              <a:rPr lang="en-US" sz="3200" baseline="0" dirty="0" smtClean="0">
                <a:solidFill>
                  <a:schemeClr val="bg1"/>
                </a:solidFill>
              </a:rPr>
            </a:br>
            <a:r>
              <a:rPr lang="en-US" sz="3200" baseline="0" dirty="0" smtClean="0">
                <a:solidFill>
                  <a:schemeClr val="bg1"/>
                </a:solidFill>
              </a:rPr>
              <a:t>    </a:t>
            </a:r>
            <a:r>
              <a:rPr lang="en-US" sz="3200" b="1" baseline="0" dirty="0" smtClean="0">
                <a:solidFill>
                  <a:srgbClr val="FFFF00"/>
                </a:solidFill>
              </a:rPr>
              <a:t>posterpresenter@gmail.com</a:t>
            </a:r>
            <a:endParaRPr lang="en-US" sz="3600" b="1" dirty="0">
              <a:solidFill>
                <a:srgbClr val="FFFF00"/>
              </a:solidFill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-10239857" y="31696514"/>
            <a:ext cx="9771398" cy="1090621"/>
            <a:chOff x="44242388" y="28054064"/>
            <a:chExt cx="9771398" cy="1090621"/>
          </a:xfrm>
        </p:grpSpPr>
        <p:sp>
          <p:nvSpPr>
            <p:cNvPr id="34" name="Rounded Rectangle 33"/>
            <p:cNvSpPr/>
            <p:nvPr userDrawn="1"/>
          </p:nvSpPr>
          <p:spPr>
            <a:xfrm>
              <a:off x="44242388" y="28054064"/>
              <a:ext cx="9771397" cy="109062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5" name="Picture 7" descr="http://t2.gstatic.com/images?q=tbn:ANd9GcR4APHC6TT9w54M2zn_pvCiBxUNcspYPoVxirLRphBoJabfSvu7zw">
              <a:hlinkClick r:id="rId5"/>
            </p:cNvPr>
            <p:cNvPicPr>
              <a:picLocks noChangeAspect="1" noChangeArrowheads="1"/>
            </p:cNvPicPr>
            <p:nvPr userDrawn="1"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44341112" y="28126635"/>
              <a:ext cx="914400" cy="914400"/>
            </a:xfrm>
            <a:prstGeom prst="rect">
              <a:avLst/>
            </a:prstGeom>
            <a:noFill/>
          </p:spPr>
        </p:pic>
        <p:sp>
          <p:nvSpPr>
            <p:cNvPr id="36" name="TextBox 35"/>
            <p:cNvSpPr txBox="1"/>
            <p:nvPr userDrawn="1"/>
          </p:nvSpPr>
          <p:spPr>
            <a:xfrm>
              <a:off x="45342598" y="28154090"/>
              <a:ext cx="8671188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00" dirty="0" smtClean="0">
                  <a:solidFill>
                    <a:schemeClr val="tx2"/>
                  </a:solidFill>
                  <a:latin typeface="Trebuchet MS" pitchFamily="34" charset="0"/>
                </a:rPr>
                <a:t>Student</a:t>
              </a:r>
              <a:r>
                <a:rPr lang="en-US" sz="2600" baseline="0" dirty="0" smtClean="0">
                  <a:solidFill>
                    <a:schemeClr val="tx2"/>
                  </a:solidFill>
                  <a:latin typeface="Trebuchet MS" pitchFamily="34" charset="0"/>
                </a:rPr>
                <a:t> discounts are available on our </a:t>
              </a:r>
              <a:r>
                <a:rPr lang="en-US" sz="2600" baseline="0" dirty="0" err="1" smtClean="0">
                  <a:solidFill>
                    <a:schemeClr val="tx2"/>
                  </a:solidFill>
                  <a:latin typeface="Trebuchet MS" pitchFamily="34" charset="0"/>
                </a:rPr>
                <a:t>Facebook</a:t>
              </a:r>
              <a:r>
                <a:rPr lang="en-US" sz="2600" baseline="0" dirty="0" smtClean="0">
                  <a:solidFill>
                    <a:schemeClr val="tx2"/>
                  </a:solidFill>
                  <a:latin typeface="Trebuchet MS" pitchFamily="34" charset="0"/>
                </a:rPr>
                <a:t> page.</a:t>
              </a:r>
              <a:br>
                <a:rPr lang="en-US" sz="2600" baseline="0" dirty="0" smtClean="0">
                  <a:solidFill>
                    <a:schemeClr val="tx2"/>
                  </a:solidFill>
                  <a:latin typeface="Trebuchet MS" pitchFamily="34" charset="0"/>
                </a:rPr>
              </a:br>
              <a:r>
                <a:rPr lang="en-US" sz="2600" baseline="0" dirty="0" smtClean="0">
                  <a:solidFill>
                    <a:schemeClr val="tx2"/>
                  </a:solidFill>
                  <a:latin typeface="Trebuchet MS" pitchFamily="34" charset="0"/>
                </a:rPr>
                <a:t>Go to </a:t>
              </a:r>
              <a:r>
                <a:rPr lang="en-US" sz="2600" u="sng" baseline="0" dirty="0" smtClean="0">
                  <a:solidFill>
                    <a:schemeClr val="tx2"/>
                  </a:solidFill>
                  <a:latin typeface="Trebuchet MS" pitchFamily="34" charset="0"/>
                </a:rPr>
                <a:t>PosterPresentations.com</a:t>
              </a:r>
              <a:r>
                <a:rPr lang="en-US" sz="2600" baseline="0" dirty="0" smtClean="0">
                  <a:solidFill>
                    <a:schemeClr val="tx2"/>
                  </a:solidFill>
                  <a:latin typeface="Trebuchet MS" pitchFamily="34" charset="0"/>
                </a:rPr>
                <a:t> and click on the FB icon. </a:t>
              </a:r>
              <a:endParaRPr lang="en-US" sz="2600" dirty="0">
                <a:solidFill>
                  <a:schemeClr val="tx2"/>
                </a:solidFill>
                <a:latin typeface="Trebuchet MS" pitchFamily="34" charset="0"/>
              </a:endParaRPr>
            </a:p>
          </p:txBody>
        </p:sp>
      </p:grpSp>
      <p:cxnSp>
        <p:nvCxnSpPr>
          <p:cNvPr id="37" name="Straight Connector 36"/>
          <p:cNvCxnSpPr/>
          <p:nvPr/>
        </p:nvCxnSpPr>
        <p:spPr>
          <a:xfrm>
            <a:off x="44222126" y="30500133"/>
            <a:ext cx="10050462" cy="158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-10370486" y="11582400"/>
            <a:ext cx="10018560" cy="1607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44254028" y="4841856"/>
            <a:ext cx="10018560" cy="1607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</p:sldLayoutIdLst>
  <p:txStyles>
    <p:titleStyle>
      <a:lvl1pPr algn="ctr" defTabSz="4388900" rtl="0" eaLnBrk="1" latinLnBrk="0" hangingPunct="1">
        <a:spcBef>
          <a:spcPct val="0"/>
        </a:spcBef>
        <a:buNone/>
        <a:defRPr sz="8800" kern="1200">
          <a:solidFill>
            <a:schemeClr val="bg1"/>
          </a:solidFill>
          <a:latin typeface="Trebuchet MS" pitchFamily="34" charset="0"/>
          <a:ea typeface="+mj-ea"/>
          <a:cs typeface="+mj-cs"/>
        </a:defRPr>
      </a:lvl1pPr>
    </p:titleStyle>
    <p:bodyStyle>
      <a:lvl1pPr marL="1645838" indent="-1645838" algn="l" defTabSz="4388900" rtl="0" eaLnBrk="1" latinLnBrk="0" hangingPunct="1">
        <a:spcBef>
          <a:spcPct val="20000"/>
        </a:spcBef>
        <a:buFont typeface="Arial" pitchFamily="34" charset="0"/>
        <a:buChar char="•"/>
        <a:defRPr sz="15400" kern="1200">
          <a:solidFill>
            <a:schemeClr val="tx1"/>
          </a:solidFill>
          <a:latin typeface="+mn-lt"/>
          <a:ea typeface="+mn-ea"/>
          <a:cs typeface="+mn-cs"/>
        </a:defRPr>
      </a:lvl1pPr>
      <a:lvl2pPr marL="3565982" indent="-1371531" algn="l" defTabSz="4388900" rtl="0" eaLnBrk="1" latinLnBrk="0" hangingPunct="1">
        <a:spcBef>
          <a:spcPct val="20000"/>
        </a:spcBef>
        <a:buFont typeface="Arial" pitchFamily="34" charset="0"/>
        <a:buChar char="–"/>
        <a:defRPr sz="135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126" indent="-1097226" algn="l" defTabSz="4388900" rtl="0" eaLnBrk="1" latinLnBrk="0" hangingPunct="1">
        <a:spcBef>
          <a:spcPct val="20000"/>
        </a:spcBef>
        <a:buFont typeface="Arial" pitchFamily="34" charset="0"/>
        <a:buChar char="•"/>
        <a:defRPr sz="116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577" indent="-1097226" algn="l" defTabSz="4388900" rtl="0" eaLnBrk="1" latinLnBrk="0" hangingPunct="1">
        <a:spcBef>
          <a:spcPct val="20000"/>
        </a:spcBef>
        <a:buFont typeface="Arial" pitchFamily="34" charset="0"/>
        <a:buChar char="–"/>
        <a:defRPr sz="9600" kern="1200">
          <a:solidFill>
            <a:schemeClr val="tx1"/>
          </a:solidFill>
          <a:latin typeface="+mn-lt"/>
          <a:ea typeface="+mn-ea"/>
          <a:cs typeface="+mn-cs"/>
        </a:defRPr>
      </a:lvl4pPr>
      <a:lvl5pPr marL="9875026" indent="-1097226" algn="l" defTabSz="4388900" rtl="0" eaLnBrk="1" latinLnBrk="0" hangingPunct="1">
        <a:spcBef>
          <a:spcPct val="20000"/>
        </a:spcBef>
        <a:buFont typeface="Arial" pitchFamily="34" charset="0"/>
        <a:buChar char="»"/>
        <a:defRPr sz="9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69477" indent="-1097226" algn="l" defTabSz="438890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6pPr>
      <a:lvl7pPr marL="14263926" indent="-1097226" algn="l" defTabSz="438890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7pPr>
      <a:lvl8pPr marL="16458377" indent="-1097226" algn="l" defTabSz="438890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8pPr>
      <a:lvl9pPr marL="18652827" indent="-1097226" algn="l" defTabSz="438890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1pPr>
      <a:lvl2pPr marL="2194451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2pPr>
      <a:lvl3pPr marL="4388900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3pPr>
      <a:lvl4pPr marL="6583351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4pPr>
      <a:lvl5pPr marL="8777801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252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6pPr>
      <a:lvl7pPr marL="13166703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152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8pPr>
      <a:lvl9pPr marL="17555603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6"/>
          <p:cNvSpPr>
            <a:spLocks noChangeArrowheads="1"/>
          </p:cNvSpPr>
          <p:nvPr/>
        </p:nvSpPr>
        <p:spPr bwMode="auto">
          <a:xfrm>
            <a:off x="0" y="0"/>
            <a:ext cx="43891200" cy="480060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6" tIns="45717" rIns="91436" bIns="45717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8" name="Rectangle 33"/>
          <p:cNvSpPr>
            <a:spLocks noChangeArrowheads="1"/>
          </p:cNvSpPr>
          <p:nvPr/>
        </p:nvSpPr>
        <p:spPr bwMode="auto">
          <a:xfrm>
            <a:off x="914400" y="5257800"/>
            <a:ext cx="10058400" cy="26746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lIns="91436" tIns="45717" rIns="91436" bIns="45717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0" y="4805363"/>
            <a:ext cx="43891200" cy="15240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152400">
            <a:noFill/>
            <a:miter lim="800000"/>
            <a:headEnd/>
            <a:tailEnd/>
          </a:ln>
          <a:effectLst/>
        </p:spPr>
        <p:txBody>
          <a:bodyPr wrap="none" lIns="91436" tIns="45717" rIns="91436" bIns="45717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819153" y="32232601"/>
            <a:ext cx="2514600" cy="33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263" tIns="45623" rIns="91263" bIns="45623">
            <a:spAutoFit/>
          </a:bodyPr>
          <a:lstStyle/>
          <a:p>
            <a:pPr eaLnBrk="0" hangingPunct="0">
              <a:lnSpc>
                <a:spcPct val="65000"/>
              </a:lnSpc>
              <a:spcBef>
                <a:spcPct val="50000"/>
              </a:spcBef>
              <a:defRPr/>
            </a:pPr>
            <a:r>
              <a:rPr lang="en-US" sz="500" b="1" dirty="0" smtClean="0">
                <a:solidFill>
                  <a:schemeClr val="bg1">
                    <a:lumMod val="75000"/>
                  </a:schemeClr>
                </a:solidFill>
                <a:latin typeface="Arial" charset="0"/>
              </a:rPr>
              <a:t>RESEARCH POSTER PRESENTATION </a:t>
            </a:r>
            <a:r>
              <a:rPr lang="en-US" sz="500" b="1" dirty="0">
                <a:solidFill>
                  <a:schemeClr val="bg1">
                    <a:lumMod val="75000"/>
                  </a:schemeClr>
                </a:solidFill>
                <a:latin typeface="Arial" charset="0"/>
              </a:rPr>
              <a:t>DESIGN © </a:t>
            </a:r>
            <a:r>
              <a:rPr lang="en-US" sz="500" b="1" dirty="0" smtClean="0">
                <a:solidFill>
                  <a:schemeClr val="bg1">
                    <a:lumMod val="75000"/>
                  </a:schemeClr>
                </a:solidFill>
                <a:latin typeface="Arial" charset="0"/>
              </a:rPr>
              <a:t>2011</a:t>
            </a:r>
            <a:endParaRPr lang="en-US" sz="500" b="1" dirty="0">
              <a:solidFill>
                <a:schemeClr val="bg1">
                  <a:lumMod val="75000"/>
                </a:schemeClr>
              </a:solidFill>
              <a:latin typeface="Arial" charset="0"/>
            </a:endParaRPr>
          </a:p>
          <a:p>
            <a:pPr eaLnBrk="0" hangingPunct="0">
              <a:lnSpc>
                <a:spcPct val="65000"/>
              </a:lnSpc>
              <a:spcBef>
                <a:spcPct val="50000"/>
              </a:spcBef>
              <a:defRPr/>
            </a:pPr>
            <a:r>
              <a:rPr lang="en-US" sz="1100" b="1" dirty="0">
                <a:solidFill>
                  <a:schemeClr val="bg1">
                    <a:lumMod val="75000"/>
                  </a:schemeClr>
                </a:solidFill>
                <a:latin typeface="Arial" charset="0"/>
              </a:rPr>
              <a:t>www.PosterPresentations.com</a:t>
            </a:r>
          </a:p>
        </p:txBody>
      </p:sp>
      <p:sp>
        <p:nvSpPr>
          <p:cNvPr id="15" name="Rectangle 35"/>
          <p:cNvSpPr>
            <a:spLocks noChangeArrowheads="1"/>
          </p:cNvSpPr>
          <p:nvPr/>
        </p:nvSpPr>
        <p:spPr bwMode="auto">
          <a:xfrm>
            <a:off x="32918400" y="5257800"/>
            <a:ext cx="10058400" cy="26746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lIns="91436" tIns="45717" rIns="91436" bIns="45717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6" name="Rectangle 33"/>
          <p:cNvSpPr>
            <a:spLocks noChangeArrowheads="1"/>
          </p:cNvSpPr>
          <p:nvPr/>
        </p:nvSpPr>
        <p:spPr bwMode="auto">
          <a:xfrm>
            <a:off x="11582402" y="5257800"/>
            <a:ext cx="20724813" cy="26746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lIns="91436" tIns="45717" rIns="91436" bIns="45717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44222126" y="0"/>
            <a:ext cx="10050462" cy="329184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2" tIns="365741" rIns="182872" bIns="182872" rtlCol="0" anchor="t" anchorCtr="0"/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  <a:latin typeface="Trebuchet MS" pitchFamily="34" charset="0"/>
              </a:rPr>
              <a:t>QUICK</a:t>
            </a:r>
            <a:r>
              <a:rPr lang="en-US" sz="4000" b="1" baseline="0" dirty="0" smtClean="0">
                <a:solidFill>
                  <a:schemeClr val="bg1"/>
                </a:solidFill>
                <a:latin typeface="Trebuchet MS" pitchFamily="34" charset="0"/>
              </a:rPr>
              <a:t> TIPS</a:t>
            </a:r>
            <a:endParaRPr lang="en-US" sz="40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r>
              <a:rPr lang="en-US" sz="4000" b="1" dirty="0" smtClean="0">
                <a:solidFill>
                  <a:srgbClr val="FFFF00"/>
                </a:solidFill>
                <a:latin typeface="Trebuchet MS" pitchFamily="34" charset="0"/>
              </a:rPr>
              <a:t>(--THIS SECTION DOES NOT PRINT--)</a:t>
            </a:r>
          </a:p>
          <a:p>
            <a:pPr algn="ctr"/>
            <a:endParaRPr lang="en-US" sz="3200" b="1" dirty="0" smtClean="0">
              <a:latin typeface="Trebuchet MS" pitchFamily="34" charset="0"/>
            </a:endParaRPr>
          </a:p>
          <a:p>
            <a:pPr defTabSz="3134780"/>
            <a:r>
              <a:rPr lang="en-US" sz="3200" dirty="0" smtClean="0">
                <a:latin typeface="Trebuchet MS" pitchFamily="34" charset="0"/>
              </a:rPr>
              <a:t>This PowerPoint</a:t>
            </a:r>
            <a:r>
              <a:rPr lang="en-US" sz="3200" baseline="0" dirty="0" smtClean="0">
                <a:latin typeface="Trebuchet MS" pitchFamily="34" charset="0"/>
              </a:rPr>
              <a:t> template requires basic PowerPoint (version 2007 or newer) skills. Below is a list of commonly asked questions specific to this template. </a:t>
            </a:r>
            <a:br>
              <a:rPr lang="en-US" sz="3200" baseline="0" dirty="0" smtClean="0">
                <a:latin typeface="Trebuchet MS" pitchFamily="34" charset="0"/>
              </a:rPr>
            </a:br>
            <a:r>
              <a:rPr lang="en-US" sz="3200" baseline="0" dirty="0" smtClean="0">
                <a:latin typeface="Trebuchet MS" pitchFamily="34" charset="0"/>
              </a:rPr>
              <a:t>If you are using an older version of PowerPoint some template features may not work properly.</a:t>
            </a:r>
            <a:endParaRPr lang="en-US" sz="40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defTabSz="3134780"/>
            <a:endParaRPr lang="en-US" sz="40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algn="ctr"/>
            <a:r>
              <a:rPr lang="en-US" sz="4000" b="1" dirty="0" smtClean="0">
                <a:solidFill>
                  <a:schemeClr val="bg1"/>
                </a:solidFill>
                <a:latin typeface="Trebuchet MS" pitchFamily="34" charset="0"/>
              </a:rPr>
              <a:t>Using the template</a:t>
            </a:r>
            <a:endParaRPr lang="en-US" sz="4000" b="1" baseline="0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endParaRPr lang="en-US" sz="32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marL="0" marR="0" indent="0" algn="l" defTabSz="31347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 smtClean="0">
                <a:solidFill>
                  <a:srgbClr val="FFFF00"/>
                </a:solidFill>
                <a:latin typeface="Trebuchet MS" pitchFamily="34" charset="0"/>
              </a:rPr>
              <a:t>Verifying the quality of your graphics</a:t>
            </a:r>
          </a:p>
          <a:p>
            <a:pPr defTabSz="3134780"/>
            <a:r>
              <a:rPr lang="en-US" sz="3200" dirty="0" smtClean="0">
                <a:latin typeface="Trebuchet MS" pitchFamily="34" charset="0"/>
              </a:rPr>
              <a:t>Go to the </a:t>
            </a:r>
            <a:r>
              <a:rPr lang="en-US" sz="3200" baseline="0" dirty="0" smtClean="0">
                <a:latin typeface="Trebuchet MS" pitchFamily="34" charset="0"/>
              </a:rPr>
              <a:t>VIEW menu and click on ZOOM to set your preferred magnification. This template is at 100% the size of the final poster. All text and graphics will be printed at 100% their size. To see what your poster will look like when printed, set the zoom to 100% and evaluate the quality of all your graphics before you submit your poster for printing.</a:t>
            </a:r>
            <a:br>
              <a:rPr lang="en-US" sz="3200" baseline="0" dirty="0" smtClean="0">
                <a:latin typeface="Trebuchet MS" pitchFamily="34" charset="0"/>
              </a:rPr>
            </a:br>
            <a:endParaRPr lang="en-US" sz="3200" baseline="0" dirty="0" smtClean="0">
              <a:latin typeface="Trebuchet MS" pitchFamily="34" charset="0"/>
            </a:endParaRPr>
          </a:p>
          <a:p>
            <a:pPr defTabSz="3134780"/>
            <a:r>
              <a:rPr lang="en-US" sz="3200" b="1" dirty="0" smtClean="0">
                <a:solidFill>
                  <a:srgbClr val="FFFF00"/>
                </a:solidFill>
                <a:latin typeface="Trebuchet MS" pitchFamily="34" charset="0"/>
              </a:rPr>
              <a:t>Using the placeholders</a:t>
            </a:r>
          </a:p>
          <a:p>
            <a:pPr defTabSz="3134780"/>
            <a:r>
              <a:rPr lang="en-US" sz="3200" baseline="0" dirty="0" smtClean="0">
                <a:latin typeface="Trebuchet MS" pitchFamily="34" charset="0"/>
              </a:rPr>
              <a:t>To add text to this template click inside a placeholder and type in or paste your text. To move a placeholder, click on it </a:t>
            </a:r>
            <a:r>
              <a:rPr lang="en-US" sz="3200" u="sng" baseline="0" dirty="0" smtClean="0">
                <a:latin typeface="Trebuchet MS" pitchFamily="34" charset="0"/>
              </a:rPr>
              <a:t>once</a:t>
            </a:r>
            <a:r>
              <a:rPr lang="en-US" sz="3200" baseline="0" dirty="0" smtClean="0">
                <a:latin typeface="Trebuchet MS" pitchFamily="34" charset="0"/>
              </a:rPr>
              <a:t> (to select it), place your cursor on its frame and your cursor will change to this symbol:         Then, click </a:t>
            </a:r>
            <a:r>
              <a:rPr lang="en-US" sz="3200" u="sng" baseline="0" dirty="0" smtClean="0">
                <a:latin typeface="Trebuchet MS" pitchFamily="34" charset="0"/>
              </a:rPr>
              <a:t>once</a:t>
            </a:r>
            <a:r>
              <a:rPr lang="en-US" sz="3200" baseline="0" dirty="0" smtClean="0">
                <a:latin typeface="Trebuchet MS" pitchFamily="34" charset="0"/>
              </a:rPr>
              <a:t> and drag it to its new location where you can resize it as needed. Additional placeholders can be found on the left side of this template.</a:t>
            </a:r>
          </a:p>
          <a:p>
            <a:pPr defTabSz="3134780"/>
            <a:endParaRPr lang="en-US" sz="3200" b="1" baseline="0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defTabSz="3134780"/>
            <a:r>
              <a:rPr lang="en-US" sz="3200" b="1" baseline="0" dirty="0" smtClean="0">
                <a:solidFill>
                  <a:srgbClr val="FFFF00"/>
                </a:solidFill>
                <a:latin typeface="Trebuchet MS" pitchFamily="34" charset="0"/>
              </a:rPr>
              <a:t>Modifying the layout</a:t>
            </a:r>
          </a:p>
          <a:p>
            <a:pPr defTabSz="3134780"/>
            <a:r>
              <a:rPr lang="en-US" sz="3200" dirty="0" smtClean="0">
                <a:latin typeface="Trebuchet MS" pitchFamily="34" charset="0"/>
              </a:rPr>
              <a:t>This template has four</a:t>
            </a:r>
            <a:endParaRPr lang="en-US" sz="3200" baseline="0" dirty="0" smtClean="0">
              <a:latin typeface="Trebuchet MS" pitchFamily="34" charset="0"/>
            </a:endParaRPr>
          </a:p>
          <a:p>
            <a:pPr defTabSz="3134780"/>
            <a:r>
              <a:rPr lang="en-US" sz="3200" baseline="0" dirty="0" smtClean="0">
                <a:latin typeface="Trebuchet MS" pitchFamily="34" charset="0"/>
              </a:rPr>
              <a:t>different column layouts. </a:t>
            </a:r>
          </a:p>
          <a:p>
            <a:pPr defTabSz="3134780"/>
            <a:r>
              <a:rPr lang="en-US" sz="3200" u="sng" baseline="0" dirty="0" smtClean="0">
                <a:latin typeface="Trebuchet MS" pitchFamily="34" charset="0"/>
              </a:rPr>
              <a:t>Right-click</a:t>
            </a:r>
            <a:r>
              <a:rPr lang="en-US" sz="3200" baseline="0" dirty="0" smtClean="0">
                <a:latin typeface="Trebuchet MS" pitchFamily="34" charset="0"/>
              </a:rPr>
              <a:t> your mouse</a:t>
            </a:r>
          </a:p>
          <a:p>
            <a:pPr defTabSz="3134780"/>
            <a:r>
              <a:rPr lang="en-US" sz="3200" baseline="0" dirty="0" smtClean="0">
                <a:latin typeface="Trebuchet MS" pitchFamily="34" charset="0"/>
              </a:rPr>
              <a:t>on the background and </a:t>
            </a:r>
          </a:p>
          <a:p>
            <a:pPr defTabSz="3134780"/>
            <a:r>
              <a:rPr lang="en-US" sz="3200" baseline="0" dirty="0" smtClean="0">
                <a:latin typeface="Trebuchet MS" pitchFamily="34" charset="0"/>
              </a:rPr>
              <a:t>click on “Layout” to see </a:t>
            </a:r>
          </a:p>
          <a:p>
            <a:pPr defTabSz="3134780"/>
            <a:r>
              <a:rPr lang="en-US" sz="3200" baseline="0" dirty="0" smtClean="0">
                <a:latin typeface="Trebuchet MS" pitchFamily="34" charset="0"/>
              </a:rPr>
              <a:t>the layout options.</a:t>
            </a:r>
            <a:endParaRPr lang="en-US" sz="3200" dirty="0" smtClean="0">
              <a:latin typeface="Trebuchet MS" pitchFamily="34" charset="0"/>
            </a:endParaRPr>
          </a:p>
          <a:p>
            <a:pPr marL="0" marR="0" indent="0" algn="l" defTabSz="31347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aseline="0" dirty="0" smtClean="0">
                <a:latin typeface="Trebuchet MS" pitchFamily="34" charset="0"/>
              </a:rPr>
              <a:t>The columns in the provided layouts are fixed and cannot be moved but advanced users can modify any layout by going to VIEW and then SLIDE MASTER.</a:t>
            </a:r>
          </a:p>
          <a:p>
            <a:pPr marL="0" marR="0" indent="0" algn="l" defTabSz="31347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baseline="0" dirty="0" smtClean="0">
              <a:latin typeface="Trebuchet MS" pitchFamily="34" charset="0"/>
            </a:endParaRPr>
          </a:p>
          <a:p>
            <a:pPr defTabSz="3134780"/>
            <a:r>
              <a:rPr lang="en-US" sz="3200" b="1" baseline="0" dirty="0" smtClean="0">
                <a:solidFill>
                  <a:srgbClr val="FFFF00"/>
                </a:solidFill>
                <a:latin typeface="Trebuchet MS" pitchFamily="34" charset="0"/>
              </a:rPr>
              <a:t>Importing text and graphics from external sources</a:t>
            </a:r>
          </a:p>
          <a:p>
            <a:pPr defTabSz="3134780"/>
            <a:r>
              <a:rPr lang="en-US" sz="3200" b="1" u="sng" baseline="0" dirty="0" smtClean="0">
                <a:latin typeface="Trebuchet MS" pitchFamily="34" charset="0"/>
              </a:rPr>
              <a:t>TEXT: </a:t>
            </a:r>
            <a:r>
              <a:rPr lang="en-US" sz="3200" baseline="0" dirty="0" smtClean="0">
                <a:latin typeface="Trebuchet MS" pitchFamily="34" charset="0"/>
              </a:rPr>
              <a:t>Paste or type your text into a pre-existing placeholder or drag in a new placeholder from the left side of the template. Move it anywhere as needed.</a:t>
            </a:r>
          </a:p>
          <a:p>
            <a:pPr defTabSz="3134780"/>
            <a:r>
              <a:rPr lang="en-US" sz="3200" b="1" u="sng" baseline="0" dirty="0" smtClean="0">
                <a:latin typeface="Trebuchet MS" pitchFamily="34" charset="0"/>
              </a:rPr>
              <a:t>PHOTOS: </a:t>
            </a:r>
            <a:r>
              <a:rPr lang="en-US" sz="3200" baseline="0" dirty="0" smtClean="0">
                <a:latin typeface="Trebuchet MS" pitchFamily="34" charset="0"/>
              </a:rPr>
              <a:t>Drag in a picture placeholder, size it </a:t>
            </a:r>
            <a:r>
              <a:rPr lang="en-US" sz="3200" u="sng" baseline="0" dirty="0" smtClean="0">
                <a:latin typeface="Trebuchet MS" pitchFamily="34" charset="0"/>
              </a:rPr>
              <a:t>first</a:t>
            </a:r>
            <a:r>
              <a:rPr lang="en-US" sz="3200" baseline="0" dirty="0" smtClean="0">
                <a:latin typeface="Trebuchet MS" pitchFamily="34" charset="0"/>
              </a:rPr>
              <a:t>, click in it and insert a photo from the menu.</a:t>
            </a:r>
          </a:p>
          <a:p>
            <a:pPr defTabSz="3134780"/>
            <a:r>
              <a:rPr lang="en-US" sz="3200" b="1" u="sng" baseline="0" dirty="0" smtClean="0">
                <a:latin typeface="Trebuchet MS" pitchFamily="34" charset="0"/>
              </a:rPr>
              <a:t>TABLES: </a:t>
            </a:r>
            <a:r>
              <a:rPr lang="en-US" sz="3200" baseline="0" dirty="0" smtClean="0">
                <a:latin typeface="Trebuchet MS" pitchFamily="34" charset="0"/>
              </a:rPr>
              <a:t>You can copy and paste a table from an external document onto this poster template. To adjust  the way the text fits within the cells of a table that has been pasted, </a:t>
            </a:r>
            <a:r>
              <a:rPr lang="en-US" sz="3200" u="sng" baseline="0" dirty="0" smtClean="0">
                <a:latin typeface="Trebuchet MS" pitchFamily="34" charset="0"/>
              </a:rPr>
              <a:t>right-click</a:t>
            </a:r>
            <a:r>
              <a:rPr lang="en-US" sz="3200" baseline="0" dirty="0" smtClean="0">
                <a:latin typeface="Trebuchet MS" pitchFamily="34" charset="0"/>
              </a:rPr>
              <a:t> on the table, click FORMAT SHAPE  then click on TEXT BOX and change the INTERNAL MARGIN values to 0.25</a:t>
            </a:r>
          </a:p>
          <a:p>
            <a:pPr defTabSz="3134780"/>
            <a:endParaRPr lang="en-US" sz="3200" baseline="0" dirty="0" smtClean="0">
              <a:latin typeface="Trebuchet MS" pitchFamily="34" charset="0"/>
            </a:endParaRPr>
          </a:p>
          <a:p>
            <a:pPr defTabSz="3134780"/>
            <a:r>
              <a:rPr lang="en-US" sz="3200" b="1" baseline="0" dirty="0" smtClean="0">
                <a:solidFill>
                  <a:srgbClr val="FFFF00"/>
                </a:solidFill>
                <a:latin typeface="Trebuchet MS" pitchFamily="34" charset="0"/>
              </a:rPr>
              <a:t>Modifying the color scheme</a:t>
            </a:r>
          </a:p>
          <a:p>
            <a:pPr defTabSz="3134780"/>
            <a:r>
              <a:rPr lang="en-US" sz="3200" baseline="0" dirty="0" smtClean="0">
                <a:latin typeface="Trebuchet MS" pitchFamily="34" charset="0"/>
              </a:rPr>
              <a:t>To change the color scheme of this template go to the “Design” menu and click on “Colors”. You can choose from the provide color combinations or you can create your own.</a:t>
            </a:r>
          </a:p>
          <a:p>
            <a:pPr defTabSz="3134780"/>
            <a:endParaRPr lang="en-US" sz="3200" baseline="0" dirty="0" smtClean="0">
              <a:latin typeface="Trebuchet MS" pitchFamily="34" charset="0"/>
            </a:endParaRPr>
          </a:p>
          <a:p>
            <a:pPr defTabSz="3134780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2000" baseline="0" dirty="0" smtClean="0">
              <a:latin typeface="Trebuchet MS" pitchFamily="34" charset="0"/>
            </a:endParaRPr>
          </a:p>
          <a:p>
            <a:pPr defTabSz="4389219"/>
            <a:endParaRPr lang="en-US" sz="2000" dirty="0" smtClean="0">
              <a:latin typeface="Trebuchet MS" pitchFamily="34" charset="0"/>
            </a:endParaRPr>
          </a:p>
          <a:p>
            <a:pPr algn="ctr"/>
            <a:endParaRPr lang="en-US" sz="20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defTabSz="4389219"/>
            <a:endParaRPr lang="en-US" sz="20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algn="ctr"/>
            <a:endParaRPr lang="en-US" sz="3200" b="1" dirty="0">
              <a:latin typeface="Trebuchet MS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-10402388" y="-19596"/>
            <a:ext cx="10050462" cy="329184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2" tIns="365741" rIns="182872" bIns="182872" rtlCol="0" anchor="t" anchorCtr="0"/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  <a:latin typeface="Trebuchet MS" pitchFamily="34" charset="0"/>
              </a:rPr>
              <a:t>QUICK DESIGN</a:t>
            </a:r>
            <a:r>
              <a:rPr lang="en-US" sz="4400" b="1" baseline="0" dirty="0" smtClean="0">
                <a:solidFill>
                  <a:schemeClr val="bg1"/>
                </a:solidFill>
                <a:latin typeface="Trebuchet MS" pitchFamily="34" charset="0"/>
              </a:rPr>
              <a:t> </a:t>
            </a:r>
            <a:r>
              <a:rPr lang="en-US" sz="4400" b="1" dirty="0" smtClean="0">
                <a:solidFill>
                  <a:schemeClr val="bg1"/>
                </a:solidFill>
                <a:latin typeface="Trebuchet MS" pitchFamily="34" charset="0"/>
              </a:rPr>
              <a:t>GUIDE</a:t>
            </a:r>
          </a:p>
          <a:p>
            <a:pPr algn="ctr"/>
            <a:r>
              <a:rPr lang="en-US" sz="4000" b="1" dirty="0" smtClean="0">
                <a:solidFill>
                  <a:srgbClr val="FFFF00"/>
                </a:solidFill>
                <a:latin typeface="Trebuchet MS" pitchFamily="34" charset="0"/>
              </a:rPr>
              <a:t>(--THIS SECTION DOES NOT PRINT--)</a:t>
            </a:r>
          </a:p>
          <a:p>
            <a:pPr algn="ctr"/>
            <a:endParaRPr lang="en-US" sz="3200" b="1" dirty="0" smtClean="0">
              <a:latin typeface="Trebuchet MS" pitchFamily="34" charset="0"/>
            </a:endParaRPr>
          </a:p>
          <a:p>
            <a:pPr defTabSz="4389219"/>
            <a:r>
              <a:rPr lang="en-US" sz="3200" dirty="0" smtClean="0">
                <a:latin typeface="Trebuchet MS" pitchFamily="34" charset="0"/>
              </a:rPr>
              <a:t>This PowerPoint</a:t>
            </a:r>
            <a:r>
              <a:rPr lang="en-US" sz="3200" baseline="0" dirty="0" smtClean="0">
                <a:latin typeface="Trebuchet MS" pitchFamily="34" charset="0"/>
              </a:rPr>
              <a:t> </a:t>
            </a:r>
            <a:r>
              <a:rPr lang="en-US" sz="3200" dirty="0" smtClean="0">
                <a:latin typeface="Trebuchet MS" pitchFamily="34" charset="0"/>
              </a:rPr>
              <a:t>2007 template produces</a:t>
            </a:r>
            <a:r>
              <a:rPr lang="en-US" sz="3200" baseline="0" dirty="0" smtClean="0">
                <a:latin typeface="Trebuchet MS" pitchFamily="34" charset="0"/>
              </a:rPr>
              <a:t> </a:t>
            </a:r>
            <a:r>
              <a:rPr lang="en-US" sz="3200" dirty="0" smtClean="0">
                <a:latin typeface="Trebuchet MS" pitchFamily="34" charset="0"/>
              </a:rPr>
              <a:t>a 36”x48” professional  poster. It</a:t>
            </a:r>
            <a:r>
              <a:rPr lang="en-US" sz="3200" baseline="0" dirty="0" smtClean="0">
                <a:latin typeface="Trebuchet MS" pitchFamily="34" charset="0"/>
              </a:rPr>
              <a:t> </a:t>
            </a:r>
            <a:r>
              <a:rPr lang="en-US" sz="3200" dirty="0" smtClean="0">
                <a:latin typeface="Trebuchet MS" pitchFamily="34" charset="0"/>
              </a:rPr>
              <a:t>will save you valuable time placing titles, subtitles,</a:t>
            </a:r>
            <a:r>
              <a:rPr lang="en-US" sz="3200" baseline="0" dirty="0" smtClean="0">
                <a:latin typeface="Trebuchet MS" pitchFamily="34" charset="0"/>
              </a:rPr>
              <a:t> text, and graphics</a:t>
            </a:r>
            <a:r>
              <a:rPr lang="en-US" sz="3200" dirty="0" smtClean="0">
                <a:latin typeface="Trebuchet MS" pitchFamily="34" charset="0"/>
              </a:rPr>
              <a:t>. </a:t>
            </a:r>
          </a:p>
          <a:p>
            <a:pPr defTabSz="4389219"/>
            <a:endParaRPr lang="en-US" sz="3200" dirty="0" smtClean="0">
              <a:latin typeface="Trebuchet MS" pitchFamily="34" charset="0"/>
            </a:endParaRPr>
          </a:p>
          <a:p>
            <a:pPr defTabSz="4389219"/>
            <a:r>
              <a:rPr lang="en-US" sz="3200" dirty="0" smtClean="0">
                <a:latin typeface="Trebuchet MS" pitchFamily="34" charset="0"/>
              </a:rPr>
              <a:t>Use it to create your presentation. Then send</a:t>
            </a:r>
            <a:r>
              <a:rPr lang="en-US" sz="3200" baseline="0" dirty="0" smtClean="0">
                <a:latin typeface="Trebuchet MS" pitchFamily="34" charset="0"/>
              </a:rPr>
              <a:t> it </a:t>
            </a:r>
            <a:r>
              <a:rPr lang="en-US" sz="3200" dirty="0" smtClean="0">
                <a:latin typeface="Trebuchet MS" pitchFamily="34" charset="0"/>
              </a:rPr>
              <a:t>to </a:t>
            </a:r>
            <a:r>
              <a:rPr lang="en-US" sz="3200" b="1" dirty="0" smtClean="0">
                <a:latin typeface="Trebuchet MS" pitchFamily="34" charset="0"/>
              </a:rPr>
              <a:t>PosterPresentations.com</a:t>
            </a:r>
            <a:r>
              <a:rPr lang="en-US" sz="3200" dirty="0" smtClean="0">
                <a:latin typeface="Trebuchet MS" pitchFamily="34" charset="0"/>
              </a:rPr>
              <a:t> for premium quality, same day affordable printing.</a:t>
            </a:r>
            <a:br>
              <a:rPr lang="en-US" sz="3200" dirty="0" smtClean="0">
                <a:latin typeface="Trebuchet MS" pitchFamily="34" charset="0"/>
              </a:rPr>
            </a:br>
            <a:endParaRPr lang="en-US" sz="3200" dirty="0" smtClean="0">
              <a:latin typeface="Trebuchet MS" pitchFamily="34" charset="0"/>
            </a:endParaRPr>
          </a:p>
          <a:p>
            <a:pPr defTabSz="4389219"/>
            <a:r>
              <a:rPr lang="en-US" sz="3200" dirty="0" smtClean="0">
                <a:latin typeface="Trebuchet MS" pitchFamily="34" charset="0"/>
              </a:rPr>
              <a:t>We provide a series of </a:t>
            </a:r>
            <a:r>
              <a:rPr lang="en-US" sz="3200" b="1" dirty="0" smtClean="0">
                <a:latin typeface="Trebuchet MS" pitchFamily="34" charset="0"/>
              </a:rPr>
              <a:t>online tutorials</a:t>
            </a:r>
            <a:r>
              <a:rPr lang="en-US" sz="3200" dirty="0" smtClean="0">
                <a:latin typeface="Trebuchet MS" pitchFamily="34" charset="0"/>
              </a:rPr>
              <a:t> that will guide you through the poster design process and answer your poster production questions. </a:t>
            </a:r>
          </a:p>
          <a:p>
            <a:pPr defTabSz="4389219"/>
            <a:endParaRPr lang="en-US" sz="3200" dirty="0" smtClean="0">
              <a:latin typeface="Trebuchet MS" pitchFamily="34" charset="0"/>
            </a:endParaRPr>
          </a:p>
          <a:p>
            <a:pPr defTabSz="4389219"/>
            <a:r>
              <a:rPr lang="en-US" sz="3200" dirty="0" smtClean="0">
                <a:latin typeface="Trebuchet MS" pitchFamily="34" charset="0"/>
              </a:rPr>
              <a:t>View our online</a:t>
            </a:r>
            <a:r>
              <a:rPr lang="en-US" sz="3200" baseline="0" dirty="0" smtClean="0">
                <a:latin typeface="Trebuchet MS" pitchFamily="34" charset="0"/>
              </a:rPr>
              <a:t> tutorials at:</a:t>
            </a:r>
            <a:r>
              <a:rPr lang="en-US" sz="3200" dirty="0" smtClean="0">
                <a:latin typeface="Trebuchet MS" pitchFamily="34" charset="0"/>
              </a:rPr>
              <a:t/>
            </a:r>
            <a:br>
              <a:rPr lang="en-US" sz="3200" dirty="0" smtClean="0">
                <a:latin typeface="Trebuchet MS" pitchFamily="34" charset="0"/>
              </a:rPr>
            </a:br>
            <a:r>
              <a:rPr lang="en-US" sz="3200" dirty="0" smtClean="0">
                <a:solidFill>
                  <a:srgbClr val="FFFF00"/>
                </a:solidFill>
                <a:latin typeface="Trebuchet MS" pitchFamily="34" charset="0"/>
              </a:rPr>
              <a:t> http://bit.ly/Poster_creation_help </a:t>
            </a:r>
            <a:r>
              <a:rPr lang="en-US" sz="3200" dirty="0" smtClean="0">
                <a:latin typeface="Trebuchet MS" pitchFamily="34" charset="0"/>
              </a:rPr>
              <a:t/>
            </a:r>
            <a:br>
              <a:rPr lang="en-US" sz="3200" dirty="0" smtClean="0">
                <a:latin typeface="Trebuchet MS" pitchFamily="34" charset="0"/>
              </a:rPr>
            </a:br>
            <a:r>
              <a:rPr lang="en-US" sz="3200" dirty="0" smtClean="0">
                <a:latin typeface="Trebuchet MS" pitchFamily="34" charset="0"/>
              </a:rPr>
              <a:t>(copy</a:t>
            </a:r>
            <a:r>
              <a:rPr lang="en-US" sz="3200" baseline="0" dirty="0" smtClean="0">
                <a:latin typeface="Trebuchet MS" pitchFamily="34" charset="0"/>
              </a:rPr>
              <a:t> and paste the link into your web browser).</a:t>
            </a:r>
          </a:p>
          <a:p>
            <a:pPr defTabSz="4389219"/>
            <a:endParaRPr lang="en-US" sz="3200" dirty="0" smtClean="0">
              <a:latin typeface="Trebuchet MS" pitchFamily="34" charset="0"/>
            </a:endParaRPr>
          </a:p>
          <a:p>
            <a:pPr defTabSz="4389219"/>
            <a:r>
              <a:rPr lang="en-US" sz="3200" dirty="0" smtClean="0">
                <a:latin typeface="Trebuchet MS" pitchFamily="34" charset="0"/>
              </a:rPr>
              <a:t>For assistance and to order your printed poster</a:t>
            </a:r>
            <a:r>
              <a:rPr lang="en-US" sz="3200" dirty="0" smtClean="0">
                <a:solidFill>
                  <a:schemeClr val="bg1"/>
                </a:solidFill>
                <a:latin typeface="Trebuchet MS" pitchFamily="34" charset="0"/>
              </a:rPr>
              <a:t> call </a:t>
            </a:r>
            <a:r>
              <a:rPr lang="en-US" sz="3200" b="1" dirty="0" smtClean="0">
                <a:solidFill>
                  <a:srgbClr val="FFFF00"/>
                </a:solidFill>
                <a:latin typeface="Trebuchet MS" pitchFamily="34" charset="0"/>
              </a:rPr>
              <a:t>PosterPresentations.com</a:t>
            </a:r>
            <a:r>
              <a:rPr lang="en-US" sz="3200" dirty="0" smtClean="0">
                <a:solidFill>
                  <a:srgbClr val="FFFF00"/>
                </a:solidFill>
                <a:latin typeface="Trebuchet MS" pitchFamily="34" charset="0"/>
              </a:rPr>
              <a:t> </a:t>
            </a:r>
            <a:r>
              <a:rPr lang="en-US" sz="3200" dirty="0" smtClean="0">
                <a:latin typeface="Trebuchet MS" pitchFamily="34" charset="0"/>
              </a:rPr>
              <a:t>at </a:t>
            </a:r>
            <a:r>
              <a:rPr lang="en-US" sz="4000" b="1" dirty="0" smtClean="0">
                <a:solidFill>
                  <a:srgbClr val="FFFF00"/>
                </a:solidFill>
                <a:latin typeface="Trebuchet MS" pitchFamily="34" charset="0"/>
              </a:rPr>
              <a:t>1.866.649.3004</a:t>
            </a:r>
          </a:p>
          <a:p>
            <a:pPr defTabSz="4389219"/>
            <a:endParaRPr lang="en-US" sz="40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defTabSz="4389219"/>
            <a:endParaRPr lang="en-US" sz="40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algn="ctr"/>
            <a:r>
              <a:rPr lang="en-US" sz="4400" b="1" dirty="0" smtClean="0">
                <a:solidFill>
                  <a:schemeClr val="bg1"/>
                </a:solidFill>
                <a:latin typeface="Trebuchet MS" pitchFamily="34" charset="0"/>
              </a:rPr>
              <a:t>Object Placeholders</a:t>
            </a:r>
          </a:p>
          <a:p>
            <a:pPr algn="ctr"/>
            <a:endParaRPr lang="en-US" sz="44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defTabSz="4389219"/>
            <a:r>
              <a:rPr lang="en-US" sz="3200" dirty="0" smtClean="0">
                <a:latin typeface="Trebuchet MS" pitchFamily="34" charset="0"/>
              </a:rPr>
              <a:t>Use the placeholders provided below to add new elements to your poster:</a:t>
            </a:r>
            <a:r>
              <a:rPr lang="en-US" sz="3200" baseline="0" dirty="0" smtClean="0">
                <a:latin typeface="Trebuchet MS" pitchFamily="34" charset="0"/>
              </a:rPr>
              <a:t> </a:t>
            </a:r>
            <a:r>
              <a:rPr lang="en-US" sz="3200" dirty="0" smtClean="0">
                <a:latin typeface="Trebuchet MS" pitchFamily="34" charset="0"/>
              </a:rPr>
              <a:t>Drag a placeholder onto the</a:t>
            </a:r>
            <a:r>
              <a:rPr lang="en-US" sz="3200" baseline="0" dirty="0" smtClean="0">
                <a:latin typeface="Trebuchet MS" pitchFamily="34" charset="0"/>
              </a:rPr>
              <a:t> poster area,</a:t>
            </a:r>
            <a:r>
              <a:rPr lang="en-US" sz="3200" dirty="0" smtClean="0">
                <a:latin typeface="Trebuchet MS" pitchFamily="34" charset="0"/>
              </a:rPr>
              <a:t> size it, and click it to edit.</a:t>
            </a:r>
          </a:p>
          <a:p>
            <a:pPr defTabSz="4389219"/>
            <a:endParaRPr lang="en-US" sz="3200" dirty="0" smtClean="0">
              <a:latin typeface="Trebuchet MS" pitchFamily="34" charset="0"/>
            </a:endParaRPr>
          </a:p>
          <a:p>
            <a:pPr defTabSz="4389219"/>
            <a:r>
              <a:rPr lang="en-US" sz="3200" b="1" dirty="0" smtClean="0">
                <a:solidFill>
                  <a:srgbClr val="FFFF00"/>
                </a:solidFill>
                <a:latin typeface="Trebuchet MS" pitchFamily="34" charset="0"/>
              </a:rPr>
              <a:t>Section Header placeholder</a:t>
            </a:r>
          </a:p>
          <a:p>
            <a:pPr defTabSz="4389219"/>
            <a:r>
              <a:rPr lang="en-US" sz="3200" dirty="0" smtClean="0">
                <a:latin typeface="Trebuchet MS" pitchFamily="34" charset="0"/>
              </a:rPr>
              <a:t>Move</a:t>
            </a:r>
            <a:r>
              <a:rPr lang="en-US" sz="3200" baseline="0" dirty="0" smtClean="0">
                <a:latin typeface="Trebuchet MS" pitchFamily="34" charset="0"/>
              </a:rPr>
              <a:t> this preformatted section header placeholder to the poster area to add another section header. Use section headers to separate topics or concepts within your presentation. </a:t>
            </a: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3200" dirty="0" smtClean="0">
              <a:latin typeface="Trebuchet MS" pitchFamily="34" charset="0"/>
            </a:endParaRPr>
          </a:p>
          <a:p>
            <a:pPr defTabSz="4389219"/>
            <a:endParaRPr lang="en-US" sz="32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defTabSz="4389219"/>
            <a:r>
              <a:rPr lang="en-US" sz="3200" b="1" dirty="0" smtClean="0">
                <a:solidFill>
                  <a:srgbClr val="FFFF00"/>
                </a:solidFill>
                <a:latin typeface="Trebuchet MS" pitchFamily="34" charset="0"/>
              </a:rPr>
              <a:t>Text placeholder</a:t>
            </a:r>
          </a:p>
          <a:p>
            <a:pPr defTabSz="4389219"/>
            <a:r>
              <a:rPr lang="en-US" sz="3200" baseline="0" dirty="0" smtClean="0">
                <a:latin typeface="Trebuchet MS" pitchFamily="34" charset="0"/>
              </a:rPr>
              <a:t>Move this preformatted text placeholder to the poster to add a new body of text.</a:t>
            </a: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3200" b="1" baseline="0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defTabSz="4389219"/>
            <a:r>
              <a:rPr lang="en-US" sz="3200" b="1" baseline="0" dirty="0" smtClean="0">
                <a:solidFill>
                  <a:srgbClr val="FFFF00"/>
                </a:solidFill>
                <a:latin typeface="Trebuchet MS" pitchFamily="34" charset="0"/>
              </a:rPr>
              <a:t>Picture placeholder</a:t>
            </a:r>
          </a:p>
          <a:p>
            <a:pPr defTabSz="4389219"/>
            <a:r>
              <a:rPr lang="en-US" sz="3200" baseline="0" dirty="0" smtClean="0">
                <a:latin typeface="Trebuchet MS" pitchFamily="34" charset="0"/>
              </a:rPr>
              <a:t>Move this graphic placeholder onto your poster, size it first, and then click it to add a picture to the poster.</a:t>
            </a: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algn="ctr"/>
            <a:endParaRPr lang="en-US" sz="44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endParaRPr lang="en-US" sz="44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endParaRPr lang="en-US" sz="44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endParaRPr lang="en-US" sz="44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defTabSz="4389219"/>
            <a:endParaRPr lang="en-US" sz="3200" dirty="0" smtClean="0">
              <a:latin typeface="Trebuchet MS" pitchFamily="34" charset="0"/>
            </a:endParaRPr>
          </a:p>
          <a:p>
            <a:pPr algn="ctr"/>
            <a:endParaRPr lang="en-US" sz="32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defTabSz="4389219"/>
            <a:endParaRPr lang="en-US" sz="32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algn="ctr"/>
            <a:endParaRPr lang="en-US" sz="4400" b="1" dirty="0">
              <a:latin typeface="Trebuchet MS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-10370486" y="21297014"/>
            <a:ext cx="10018560" cy="7772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7" rIns="91436" bIns="45717" rtlCol="0" anchor="ctr"/>
          <a:lstStyle/>
          <a:p>
            <a:pPr algn="ctr"/>
            <a:endParaRPr lang="en-US" dirty="0"/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098247" y="15525143"/>
            <a:ext cx="4741366" cy="3058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342926" y="13118821"/>
            <a:ext cx="590550" cy="438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32" name="TextBox 31"/>
          <p:cNvSpPr txBox="1"/>
          <p:nvPr/>
        </p:nvSpPr>
        <p:spPr>
          <a:xfrm>
            <a:off x="44487740" y="30588807"/>
            <a:ext cx="9160286" cy="2185208"/>
          </a:xfrm>
          <a:prstGeom prst="rect">
            <a:avLst/>
          </a:prstGeom>
          <a:noFill/>
        </p:spPr>
        <p:txBody>
          <a:bodyPr wrap="square" lIns="91436" tIns="45717" rIns="91436" bIns="45717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© 2011 PosterPresentations.com</a:t>
            </a:r>
            <a:br>
              <a:rPr lang="en-US" sz="3600" dirty="0" smtClean="0">
                <a:solidFill>
                  <a:schemeClr val="bg1"/>
                </a:solidFill>
              </a:rPr>
            </a:br>
            <a:r>
              <a:rPr lang="en-US" sz="3600" dirty="0" smtClean="0">
                <a:solidFill>
                  <a:schemeClr val="bg1"/>
                </a:solidFill>
              </a:rPr>
              <a:t>    </a:t>
            </a:r>
            <a:r>
              <a:rPr lang="en-US" sz="3200" dirty="0" smtClean="0">
                <a:solidFill>
                  <a:schemeClr val="bg1"/>
                </a:solidFill>
              </a:rPr>
              <a:t>2117 Fourth Street ,</a:t>
            </a:r>
            <a:r>
              <a:rPr lang="en-US" sz="3200" baseline="0" dirty="0" smtClean="0">
                <a:solidFill>
                  <a:schemeClr val="bg1"/>
                </a:solidFill>
              </a:rPr>
              <a:t> Unit C</a:t>
            </a:r>
            <a:br>
              <a:rPr lang="en-US" sz="3200" baseline="0" dirty="0" smtClean="0">
                <a:solidFill>
                  <a:schemeClr val="bg1"/>
                </a:solidFill>
              </a:rPr>
            </a:br>
            <a:r>
              <a:rPr lang="en-US" sz="3200" baseline="0" dirty="0" smtClean="0">
                <a:solidFill>
                  <a:schemeClr val="bg1"/>
                </a:solidFill>
              </a:rPr>
              <a:t>    Berkeley CA 94710</a:t>
            </a:r>
            <a:br>
              <a:rPr lang="en-US" sz="3200" baseline="0" dirty="0" smtClean="0">
                <a:solidFill>
                  <a:schemeClr val="bg1"/>
                </a:solidFill>
              </a:rPr>
            </a:br>
            <a:r>
              <a:rPr lang="en-US" sz="3200" baseline="0" dirty="0" smtClean="0">
                <a:solidFill>
                  <a:schemeClr val="bg1"/>
                </a:solidFill>
              </a:rPr>
              <a:t>    </a:t>
            </a:r>
            <a:r>
              <a:rPr lang="en-US" sz="3200" b="1" baseline="0" dirty="0" smtClean="0">
                <a:solidFill>
                  <a:srgbClr val="FFFF00"/>
                </a:solidFill>
              </a:rPr>
              <a:t>posterpresenter@gmail.com</a:t>
            </a:r>
            <a:endParaRPr lang="en-US" sz="3600" b="1" dirty="0">
              <a:solidFill>
                <a:srgbClr val="FFFF00"/>
              </a:solidFill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-10239857" y="31696514"/>
            <a:ext cx="9771398" cy="1090621"/>
            <a:chOff x="44242388" y="28054064"/>
            <a:chExt cx="9771398" cy="1090621"/>
          </a:xfrm>
        </p:grpSpPr>
        <p:sp>
          <p:nvSpPr>
            <p:cNvPr id="34" name="Rounded Rectangle 33"/>
            <p:cNvSpPr/>
            <p:nvPr userDrawn="1"/>
          </p:nvSpPr>
          <p:spPr>
            <a:xfrm>
              <a:off x="44242388" y="28054064"/>
              <a:ext cx="9771397" cy="109062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5" name="Picture 7" descr="http://t2.gstatic.com/images?q=tbn:ANd9GcR4APHC6TT9w54M2zn_pvCiBxUNcspYPoVxirLRphBoJabfSvu7zw">
              <a:hlinkClick r:id="rId5"/>
            </p:cNvPr>
            <p:cNvPicPr>
              <a:picLocks noChangeAspect="1" noChangeArrowheads="1"/>
            </p:cNvPicPr>
            <p:nvPr userDrawn="1"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44341112" y="28126635"/>
              <a:ext cx="914400" cy="914400"/>
            </a:xfrm>
            <a:prstGeom prst="rect">
              <a:avLst/>
            </a:prstGeom>
            <a:noFill/>
          </p:spPr>
        </p:pic>
        <p:sp>
          <p:nvSpPr>
            <p:cNvPr id="36" name="TextBox 35"/>
            <p:cNvSpPr txBox="1"/>
            <p:nvPr userDrawn="1"/>
          </p:nvSpPr>
          <p:spPr>
            <a:xfrm>
              <a:off x="45342598" y="28154090"/>
              <a:ext cx="8671188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00" dirty="0" smtClean="0">
                  <a:solidFill>
                    <a:schemeClr val="tx2"/>
                  </a:solidFill>
                  <a:latin typeface="Trebuchet MS" pitchFamily="34" charset="0"/>
                </a:rPr>
                <a:t>Student</a:t>
              </a:r>
              <a:r>
                <a:rPr lang="en-US" sz="2600" baseline="0" dirty="0" smtClean="0">
                  <a:solidFill>
                    <a:schemeClr val="tx2"/>
                  </a:solidFill>
                  <a:latin typeface="Trebuchet MS" pitchFamily="34" charset="0"/>
                </a:rPr>
                <a:t> discounts are available on our </a:t>
              </a:r>
              <a:r>
                <a:rPr lang="en-US" sz="2600" baseline="0" dirty="0" err="1" smtClean="0">
                  <a:solidFill>
                    <a:schemeClr val="tx2"/>
                  </a:solidFill>
                  <a:latin typeface="Trebuchet MS" pitchFamily="34" charset="0"/>
                </a:rPr>
                <a:t>Facebook</a:t>
              </a:r>
              <a:r>
                <a:rPr lang="en-US" sz="2600" baseline="0" dirty="0" smtClean="0">
                  <a:solidFill>
                    <a:schemeClr val="tx2"/>
                  </a:solidFill>
                  <a:latin typeface="Trebuchet MS" pitchFamily="34" charset="0"/>
                </a:rPr>
                <a:t> page.</a:t>
              </a:r>
              <a:br>
                <a:rPr lang="en-US" sz="2600" baseline="0" dirty="0" smtClean="0">
                  <a:solidFill>
                    <a:schemeClr val="tx2"/>
                  </a:solidFill>
                  <a:latin typeface="Trebuchet MS" pitchFamily="34" charset="0"/>
                </a:rPr>
              </a:br>
              <a:r>
                <a:rPr lang="en-US" sz="2600" baseline="0" dirty="0" smtClean="0">
                  <a:solidFill>
                    <a:schemeClr val="tx2"/>
                  </a:solidFill>
                  <a:latin typeface="Trebuchet MS" pitchFamily="34" charset="0"/>
                </a:rPr>
                <a:t>Go to </a:t>
              </a:r>
              <a:r>
                <a:rPr lang="en-US" sz="2600" u="sng" baseline="0" dirty="0" smtClean="0">
                  <a:solidFill>
                    <a:schemeClr val="tx2"/>
                  </a:solidFill>
                  <a:latin typeface="Trebuchet MS" pitchFamily="34" charset="0"/>
                </a:rPr>
                <a:t>PosterPresentations.com</a:t>
              </a:r>
              <a:r>
                <a:rPr lang="en-US" sz="2600" baseline="0" dirty="0" smtClean="0">
                  <a:solidFill>
                    <a:schemeClr val="tx2"/>
                  </a:solidFill>
                  <a:latin typeface="Trebuchet MS" pitchFamily="34" charset="0"/>
                </a:rPr>
                <a:t> and click on the FB icon. </a:t>
              </a:r>
              <a:endParaRPr lang="en-US" sz="2600" dirty="0">
                <a:solidFill>
                  <a:schemeClr val="tx2"/>
                </a:solidFill>
                <a:latin typeface="Trebuchet MS" pitchFamily="34" charset="0"/>
              </a:endParaRPr>
            </a:p>
          </p:txBody>
        </p:sp>
      </p:grpSp>
      <p:cxnSp>
        <p:nvCxnSpPr>
          <p:cNvPr id="37" name="Straight Connector 36"/>
          <p:cNvCxnSpPr/>
          <p:nvPr/>
        </p:nvCxnSpPr>
        <p:spPr>
          <a:xfrm>
            <a:off x="44222126" y="30500133"/>
            <a:ext cx="10050462" cy="158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-10370486" y="11582400"/>
            <a:ext cx="10018560" cy="1607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44254028" y="4841856"/>
            <a:ext cx="10018560" cy="1607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4388900" rtl="0" eaLnBrk="1" latinLnBrk="0" hangingPunct="1">
        <a:spcBef>
          <a:spcPct val="0"/>
        </a:spcBef>
        <a:buNone/>
        <a:defRPr sz="8800" kern="1200">
          <a:solidFill>
            <a:schemeClr val="bg1"/>
          </a:solidFill>
          <a:latin typeface="Trebuchet MS" pitchFamily="34" charset="0"/>
          <a:ea typeface="+mj-ea"/>
          <a:cs typeface="+mj-cs"/>
        </a:defRPr>
      </a:lvl1pPr>
    </p:titleStyle>
    <p:bodyStyle>
      <a:lvl1pPr marL="1645838" indent="-1645838" algn="l" defTabSz="4388900" rtl="0" eaLnBrk="1" latinLnBrk="0" hangingPunct="1">
        <a:spcBef>
          <a:spcPct val="20000"/>
        </a:spcBef>
        <a:buFont typeface="Arial" pitchFamily="34" charset="0"/>
        <a:buChar char="•"/>
        <a:defRPr sz="15400" kern="1200">
          <a:solidFill>
            <a:schemeClr val="tx1"/>
          </a:solidFill>
          <a:latin typeface="+mn-lt"/>
          <a:ea typeface="+mn-ea"/>
          <a:cs typeface="+mn-cs"/>
        </a:defRPr>
      </a:lvl1pPr>
      <a:lvl2pPr marL="3565982" indent="-1371531" algn="l" defTabSz="4388900" rtl="0" eaLnBrk="1" latinLnBrk="0" hangingPunct="1">
        <a:spcBef>
          <a:spcPct val="20000"/>
        </a:spcBef>
        <a:buFont typeface="Arial" pitchFamily="34" charset="0"/>
        <a:buChar char="–"/>
        <a:defRPr sz="135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126" indent="-1097226" algn="l" defTabSz="4388900" rtl="0" eaLnBrk="1" latinLnBrk="0" hangingPunct="1">
        <a:spcBef>
          <a:spcPct val="20000"/>
        </a:spcBef>
        <a:buFont typeface="Arial" pitchFamily="34" charset="0"/>
        <a:buChar char="•"/>
        <a:defRPr sz="116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577" indent="-1097226" algn="l" defTabSz="4388900" rtl="0" eaLnBrk="1" latinLnBrk="0" hangingPunct="1">
        <a:spcBef>
          <a:spcPct val="20000"/>
        </a:spcBef>
        <a:buFont typeface="Arial" pitchFamily="34" charset="0"/>
        <a:buChar char="–"/>
        <a:defRPr sz="9600" kern="1200">
          <a:solidFill>
            <a:schemeClr val="tx1"/>
          </a:solidFill>
          <a:latin typeface="+mn-lt"/>
          <a:ea typeface="+mn-ea"/>
          <a:cs typeface="+mn-cs"/>
        </a:defRPr>
      </a:lvl4pPr>
      <a:lvl5pPr marL="9875026" indent="-1097226" algn="l" defTabSz="4388900" rtl="0" eaLnBrk="1" latinLnBrk="0" hangingPunct="1">
        <a:spcBef>
          <a:spcPct val="20000"/>
        </a:spcBef>
        <a:buFont typeface="Arial" pitchFamily="34" charset="0"/>
        <a:buChar char="»"/>
        <a:defRPr sz="9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69477" indent="-1097226" algn="l" defTabSz="438890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6pPr>
      <a:lvl7pPr marL="14263926" indent="-1097226" algn="l" defTabSz="438890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7pPr>
      <a:lvl8pPr marL="16458377" indent="-1097226" algn="l" defTabSz="438890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8pPr>
      <a:lvl9pPr marL="18652827" indent="-1097226" algn="l" defTabSz="438890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1pPr>
      <a:lvl2pPr marL="2194451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2pPr>
      <a:lvl3pPr marL="4388900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3pPr>
      <a:lvl4pPr marL="6583351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4pPr>
      <a:lvl5pPr marL="8777801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252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6pPr>
      <a:lvl7pPr marL="13166703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152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8pPr>
      <a:lvl9pPr marL="17555603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6"/>
          <p:cNvSpPr>
            <a:spLocks noChangeArrowheads="1"/>
          </p:cNvSpPr>
          <p:nvPr/>
        </p:nvSpPr>
        <p:spPr bwMode="auto">
          <a:xfrm>
            <a:off x="0" y="0"/>
            <a:ext cx="43891200" cy="480060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6" tIns="45717" rIns="91436" bIns="45717" anchor="ctr"/>
          <a:lstStyle/>
          <a:p>
            <a:pPr>
              <a:defRPr/>
            </a:pPr>
            <a:endParaRPr lang="en-US" baseline="-25000" dirty="0"/>
          </a:p>
        </p:txBody>
      </p:sp>
      <p:sp>
        <p:nvSpPr>
          <p:cNvPr id="8" name="Rectangle 33"/>
          <p:cNvSpPr>
            <a:spLocks noChangeArrowheads="1"/>
          </p:cNvSpPr>
          <p:nvPr/>
        </p:nvSpPr>
        <p:spPr bwMode="auto">
          <a:xfrm>
            <a:off x="914400" y="5257800"/>
            <a:ext cx="42057638" cy="26746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lIns="91436" tIns="45717" rIns="91436" bIns="45717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0" y="4805363"/>
            <a:ext cx="43891200" cy="15240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152400">
            <a:noFill/>
            <a:miter lim="800000"/>
            <a:headEnd/>
            <a:tailEnd/>
          </a:ln>
          <a:effectLst/>
        </p:spPr>
        <p:txBody>
          <a:bodyPr wrap="none" lIns="91436" tIns="45717" rIns="91436" bIns="45717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819153" y="32232601"/>
            <a:ext cx="2514600" cy="33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263" tIns="45623" rIns="91263" bIns="45623">
            <a:spAutoFit/>
          </a:bodyPr>
          <a:lstStyle/>
          <a:p>
            <a:pPr eaLnBrk="0" hangingPunct="0">
              <a:lnSpc>
                <a:spcPct val="65000"/>
              </a:lnSpc>
              <a:spcBef>
                <a:spcPct val="50000"/>
              </a:spcBef>
              <a:defRPr/>
            </a:pPr>
            <a:r>
              <a:rPr lang="en-US" sz="500" b="1" dirty="0" smtClean="0">
                <a:solidFill>
                  <a:schemeClr val="bg1">
                    <a:lumMod val="75000"/>
                  </a:schemeClr>
                </a:solidFill>
                <a:latin typeface="Arial" charset="0"/>
              </a:rPr>
              <a:t>RESEARCH POSTER PRESENTATION </a:t>
            </a:r>
            <a:r>
              <a:rPr lang="en-US" sz="500" b="1" dirty="0">
                <a:solidFill>
                  <a:schemeClr val="bg1">
                    <a:lumMod val="75000"/>
                  </a:schemeClr>
                </a:solidFill>
                <a:latin typeface="Arial" charset="0"/>
              </a:rPr>
              <a:t>DESIGN © </a:t>
            </a:r>
            <a:r>
              <a:rPr lang="en-US" sz="500" b="1" dirty="0" smtClean="0">
                <a:solidFill>
                  <a:schemeClr val="bg1">
                    <a:lumMod val="75000"/>
                  </a:schemeClr>
                </a:solidFill>
                <a:latin typeface="Arial" charset="0"/>
              </a:rPr>
              <a:t>2011</a:t>
            </a:r>
            <a:endParaRPr lang="en-US" sz="500" b="1" dirty="0">
              <a:solidFill>
                <a:schemeClr val="bg1">
                  <a:lumMod val="75000"/>
                </a:schemeClr>
              </a:solidFill>
              <a:latin typeface="Arial" charset="0"/>
            </a:endParaRPr>
          </a:p>
          <a:p>
            <a:pPr eaLnBrk="0" hangingPunct="0">
              <a:lnSpc>
                <a:spcPct val="65000"/>
              </a:lnSpc>
              <a:spcBef>
                <a:spcPct val="50000"/>
              </a:spcBef>
              <a:defRPr/>
            </a:pPr>
            <a:r>
              <a:rPr lang="en-US" sz="1100" b="1" dirty="0">
                <a:solidFill>
                  <a:schemeClr val="bg1">
                    <a:lumMod val="75000"/>
                  </a:schemeClr>
                </a:solidFill>
                <a:latin typeface="Arial" charset="0"/>
              </a:rPr>
              <a:t>www.PosterPresentations.com</a:t>
            </a:r>
          </a:p>
        </p:txBody>
      </p:sp>
      <p:sp>
        <p:nvSpPr>
          <p:cNvPr id="15" name="Rectangle 35"/>
          <p:cNvSpPr>
            <a:spLocks noChangeArrowheads="1"/>
          </p:cNvSpPr>
          <p:nvPr/>
        </p:nvSpPr>
        <p:spPr bwMode="auto">
          <a:xfrm>
            <a:off x="922338" y="5257800"/>
            <a:ext cx="10058400" cy="2674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lIns="91436" tIns="45717" rIns="91436" bIns="45717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44222126" y="0"/>
            <a:ext cx="10050462" cy="329184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2" tIns="365741" rIns="182872" bIns="182872" rtlCol="0" anchor="t" anchorCtr="0"/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  <a:latin typeface="Trebuchet MS" pitchFamily="34" charset="0"/>
              </a:rPr>
              <a:t>QUICK</a:t>
            </a:r>
            <a:r>
              <a:rPr lang="en-US" sz="4000" b="1" baseline="0" dirty="0" smtClean="0">
                <a:solidFill>
                  <a:schemeClr val="bg1"/>
                </a:solidFill>
                <a:latin typeface="Trebuchet MS" pitchFamily="34" charset="0"/>
              </a:rPr>
              <a:t> TIPS</a:t>
            </a:r>
            <a:endParaRPr lang="en-US" sz="40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r>
              <a:rPr lang="en-US" sz="4000" b="1" dirty="0" smtClean="0">
                <a:solidFill>
                  <a:srgbClr val="FFFF00"/>
                </a:solidFill>
                <a:latin typeface="Trebuchet MS" pitchFamily="34" charset="0"/>
              </a:rPr>
              <a:t>(--THIS SECTION DOES NOT PRINT--)</a:t>
            </a:r>
          </a:p>
          <a:p>
            <a:pPr algn="ctr"/>
            <a:endParaRPr lang="en-US" sz="3200" b="1" dirty="0" smtClean="0">
              <a:latin typeface="Trebuchet MS" pitchFamily="34" charset="0"/>
            </a:endParaRPr>
          </a:p>
          <a:p>
            <a:pPr defTabSz="3134780"/>
            <a:r>
              <a:rPr lang="en-US" sz="3200" dirty="0" smtClean="0">
                <a:latin typeface="Trebuchet MS" pitchFamily="34" charset="0"/>
              </a:rPr>
              <a:t>This PowerPoint</a:t>
            </a:r>
            <a:r>
              <a:rPr lang="en-US" sz="3200" baseline="0" dirty="0" smtClean="0">
                <a:latin typeface="Trebuchet MS" pitchFamily="34" charset="0"/>
              </a:rPr>
              <a:t> template requires basic PowerPoint (version 2007 or newer) skills. Below is a list of commonly asked questions specific to this template. </a:t>
            </a:r>
            <a:br>
              <a:rPr lang="en-US" sz="3200" baseline="0" dirty="0" smtClean="0">
                <a:latin typeface="Trebuchet MS" pitchFamily="34" charset="0"/>
              </a:rPr>
            </a:br>
            <a:r>
              <a:rPr lang="en-US" sz="3200" baseline="0" dirty="0" smtClean="0">
                <a:latin typeface="Trebuchet MS" pitchFamily="34" charset="0"/>
              </a:rPr>
              <a:t>If you are using an older version of PowerPoint some template features may not work properly.</a:t>
            </a:r>
            <a:endParaRPr lang="en-US" sz="40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defTabSz="3134780"/>
            <a:endParaRPr lang="en-US" sz="40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algn="ctr"/>
            <a:r>
              <a:rPr lang="en-US" sz="4000" b="1" dirty="0" smtClean="0">
                <a:solidFill>
                  <a:schemeClr val="bg1"/>
                </a:solidFill>
                <a:latin typeface="Trebuchet MS" pitchFamily="34" charset="0"/>
              </a:rPr>
              <a:t>Using the template</a:t>
            </a:r>
            <a:endParaRPr lang="en-US" sz="4000" b="1" baseline="0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endParaRPr lang="en-US" sz="32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marL="0" marR="0" indent="0" algn="l" defTabSz="31347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 smtClean="0">
                <a:solidFill>
                  <a:srgbClr val="FFFF00"/>
                </a:solidFill>
                <a:latin typeface="Trebuchet MS" pitchFamily="34" charset="0"/>
              </a:rPr>
              <a:t>Verifying the quality of your graphics</a:t>
            </a:r>
          </a:p>
          <a:p>
            <a:pPr defTabSz="3134780"/>
            <a:r>
              <a:rPr lang="en-US" sz="3200" dirty="0" smtClean="0">
                <a:latin typeface="Trebuchet MS" pitchFamily="34" charset="0"/>
              </a:rPr>
              <a:t>Go to the </a:t>
            </a:r>
            <a:r>
              <a:rPr lang="en-US" sz="3200" baseline="0" dirty="0" smtClean="0">
                <a:latin typeface="Trebuchet MS" pitchFamily="34" charset="0"/>
              </a:rPr>
              <a:t>VIEW menu and click on ZOOM to set your preferred magnification. This template is at 100% the size of the final poster. All text and graphics will be printed at 100% their size. To see what your poster will look like when printed, set the zoom to 100% and evaluate the quality of all your graphics before you submit your poster for printing.</a:t>
            </a:r>
            <a:br>
              <a:rPr lang="en-US" sz="3200" baseline="0" dirty="0" smtClean="0">
                <a:latin typeface="Trebuchet MS" pitchFamily="34" charset="0"/>
              </a:rPr>
            </a:br>
            <a:endParaRPr lang="en-US" sz="3200" baseline="0" dirty="0" smtClean="0">
              <a:latin typeface="Trebuchet MS" pitchFamily="34" charset="0"/>
            </a:endParaRPr>
          </a:p>
          <a:p>
            <a:pPr defTabSz="3134780"/>
            <a:r>
              <a:rPr lang="en-US" sz="3200" b="1" dirty="0" smtClean="0">
                <a:solidFill>
                  <a:srgbClr val="FFFF00"/>
                </a:solidFill>
                <a:latin typeface="Trebuchet MS" pitchFamily="34" charset="0"/>
              </a:rPr>
              <a:t>Using the placeholders</a:t>
            </a:r>
          </a:p>
          <a:p>
            <a:pPr defTabSz="3134780"/>
            <a:r>
              <a:rPr lang="en-US" sz="3200" baseline="0" dirty="0" smtClean="0">
                <a:latin typeface="Trebuchet MS" pitchFamily="34" charset="0"/>
              </a:rPr>
              <a:t>To add text to this template click inside a placeholder and type in or paste your text. To move a placeholder, click on it </a:t>
            </a:r>
            <a:r>
              <a:rPr lang="en-US" sz="3200" u="sng" baseline="0" dirty="0" smtClean="0">
                <a:latin typeface="Trebuchet MS" pitchFamily="34" charset="0"/>
              </a:rPr>
              <a:t>once</a:t>
            </a:r>
            <a:r>
              <a:rPr lang="en-US" sz="3200" baseline="0" dirty="0" smtClean="0">
                <a:latin typeface="Trebuchet MS" pitchFamily="34" charset="0"/>
              </a:rPr>
              <a:t> (to select it), place your cursor on its frame and your cursor will change to this symbol:         Then, click </a:t>
            </a:r>
            <a:r>
              <a:rPr lang="en-US" sz="3200" u="sng" baseline="0" dirty="0" smtClean="0">
                <a:latin typeface="Trebuchet MS" pitchFamily="34" charset="0"/>
              </a:rPr>
              <a:t>once</a:t>
            </a:r>
            <a:r>
              <a:rPr lang="en-US" sz="3200" baseline="0" dirty="0" smtClean="0">
                <a:latin typeface="Trebuchet MS" pitchFamily="34" charset="0"/>
              </a:rPr>
              <a:t> and drag it to its new location where you can resize it as needed. Additional placeholders can be found on the left side of this template.</a:t>
            </a:r>
          </a:p>
          <a:p>
            <a:pPr defTabSz="3134780"/>
            <a:endParaRPr lang="en-US" sz="3200" b="1" baseline="0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defTabSz="3134780"/>
            <a:r>
              <a:rPr lang="en-US" sz="3200" b="1" baseline="0" dirty="0" smtClean="0">
                <a:solidFill>
                  <a:srgbClr val="FFFF00"/>
                </a:solidFill>
                <a:latin typeface="Trebuchet MS" pitchFamily="34" charset="0"/>
              </a:rPr>
              <a:t>Modifying the layout</a:t>
            </a:r>
          </a:p>
          <a:p>
            <a:pPr defTabSz="3134780"/>
            <a:r>
              <a:rPr lang="en-US" sz="3200" dirty="0" smtClean="0">
                <a:latin typeface="Trebuchet MS" pitchFamily="34" charset="0"/>
              </a:rPr>
              <a:t>This template has four</a:t>
            </a:r>
            <a:endParaRPr lang="en-US" sz="3200" baseline="0" dirty="0" smtClean="0">
              <a:latin typeface="Trebuchet MS" pitchFamily="34" charset="0"/>
            </a:endParaRPr>
          </a:p>
          <a:p>
            <a:pPr defTabSz="3134780"/>
            <a:r>
              <a:rPr lang="en-US" sz="3200" baseline="0" dirty="0" smtClean="0">
                <a:latin typeface="Trebuchet MS" pitchFamily="34" charset="0"/>
              </a:rPr>
              <a:t>different column layouts. </a:t>
            </a:r>
          </a:p>
          <a:p>
            <a:pPr defTabSz="3134780"/>
            <a:r>
              <a:rPr lang="en-US" sz="3200" u="sng" baseline="0" dirty="0" smtClean="0">
                <a:latin typeface="Trebuchet MS" pitchFamily="34" charset="0"/>
              </a:rPr>
              <a:t>Right-click</a:t>
            </a:r>
            <a:r>
              <a:rPr lang="en-US" sz="3200" baseline="0" dirty="0" smtClean="0">
                <a:latin typeface="Trebuchet MS" pitchFamily="34" charset="0"/>
              </a:rPr>
              <a:t> your mouse</a:t>
            </a:r>
          </a:p>
          <a:p>
            <a:pPr defTabSz="3134780"/>
            <a:r>
              <a:rPr lang="en-US" sz="3200" baseline="0" dirty="0" smtClean="0">
                <a:latin typeface="Trebuchet MS" pitchFamily="34" charset="0"/>
              </a:rPr>
              <a:t>on the background and </a:t>
            </a:r>
          </a:p>
          <a:p>
            <a:pPr defTabSz="3134780"/>
            <a:r>
              <a:rPr lang="en-US" sz="3200" baseline="0" dirty="0" smtClean="0">
                <a:latin typeface="Trebuchet MS" pitchFamily="34" charset="0"/>
              </a:rPr>
              <a:t>click on “Layout” to see </a:t>
            </a:r>
          </a:p>
          <a:p>
            <a:pPr defTabSz="3134780"/>
            <a:r>
              <a:rPr lang="en-US" sz="3200" baseline="0" dirty="0" smtClean="0">
                <a:latin typeface="Trebuchet MS" pitchFamily="34" charset="0"/>
              </a:rPr>
              <a:t>the layout options.</a:t>
            </a:r>
            <a:endParaRPr lang="en-US" sz="3200" dirty="0" smtClean="0">
              <a:latin typeface="Trebuchet MS" pitchFamily="34" charset="0"/>
            </a:endParaRPr>
          </a:p>
          <a:p>
            <a:pPr marL="0" marR="0" indent="0" algn="l" defTabSz="31347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aseline="0" dirty="0" smtClean="0">
                <a:latin typeface="Trebuchet MS" pitchFamily="34" charset="0"/>
              </a:rPr>
              <a:t>The columns in the provided layouts are fixed and cannot be moved but advanced users can modify any layout by going to VIEW and then SLIDE MASTER.</a:t>
            </a:r>
          </a:p>
          <a:p>
            <a:pPr marL="0" marR="0" indent="0" algn="l" defTabSz="31347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baseline="0" dirty="0" smtClean="0">
              <a:latin typeface="Trebuchet MS" pitchFamily="34" charset="0"/>
            </a:endParaRPr>
          </a:p>
          <a:p>
            <a:pPr defTabSz="3134780"/>
            <a:r>
              <a:rPr lang="en-US" sz="3200" b="1" baseline="0" dirty="0" smtClean="0">
                <a:solidFill>
                  <a:srgbClr val="FFFF00"/>
                </a:solidFill>
                <a:latin typeface="Trebuchet MS" pitchFamily="34" charset="0"/>
              </a:rPr>
              <a:t>Importing text and graphics from external sources</a:t>
            </a:r>
          </a:p>
          <a:p>
            <a:pPr defTabSz="3134780"/>
            <a:r>
              <a:rPr lang="en-US" sz="3200" b="1" u="sng" baseline="0" dirty="0" smtClean="0">
                <a:latin typeface="Trebuchet MS" pitchFamily="34" charset="0"/>
              </a:rPr>
              <a:t>TEXT: </a:t>
            </a:r>
            <a:r>
              <a:rPr lang="en-US" sz="3200" baseline="0" dirty="0" smtClean="0">
                <a:latin typeface="Trebuchet MS" pitchFamily="34" charset="0"/>
              </a:rPr>
              <a:t>Paste or type your text into a pre-existing placeholder or drag in a new placeholder from the left side of the template. Move it anywhere as needed.</a:t>
            </a:r>
          </a:p>
          <a:p>
            <a:pPr defTabSz="3134780"/>
            <a:r>
              <a:rPr lang="en-US" sz="3200" b="1" u="sng" baseline="0" dirty="0" smtClean="0">
                <a:latin typeface="Trebuchet MS" pitchFamily="34" charset="0"/>
              </a:rPr>
              <a:t>PHOTOS: </a:t>
            </a:r>
            <a:r>
              <a:rPr lang="en-US" sz="3200" baseline="0" dirty="0" smtClean="0">
                <a:latin typeface="Trebuchet MS" pitchFamily="34" charset="0"/>
              </a:rPr>
              <a:t>Drag in a picture placeholder, size it </a:t>
            </a:r>
            <a:r>
              <a:rPr lang="en-US" sz="3200" u="sng" baseline="0" dirty="0" smtClean="0">
                <a:latin typeface="Trebuchet MS" pitchFamily="34" charset="0"/>
              </a:rPr>
              <a:t>first</a:t>
            </a:r>
            <a:r>
              <a:rPr lang="en-US" sz="3200" baseline="0" dirty="0" smtClean="0">
                <a:latin typeface="Trebuchet MS" pitchFamily="34" charset="0"/>
              </a:rPr>
              <a:t>, click in it and insert a photo from the menu.</a:t>
            </a:r>
          </a:p>
          <a:p>
            <a:pPr defTabSz="3134780"/>
            <a:r>
              <a:rPr lang="en-US" sz="3200" b="1" u="sng" baseline="0" dirty="0" smtClean="0">
                <a:latin typeface="Trebuchet MS" pitchFamily="34" charset="0"/>
              </a:rPr>
              <a:t>TABLES: </a:t>
            </a:r>
            <a:r>
              <a:rPr lang="en-US" sz="3200" baseline="0" dirty="0" smtClean="0">
                <a:latin typeface="Trebuchet MS" pitchFamily="34" charset="0"/>
              </a:rPr>
              <a:t>You can copy and paste a table from an external document onto this poster template. To adjust  the way the text fits within the cells of a table that has been pasted, </a:t>
            </a:r>
            <a:r>
              <a:rPr lang="en-US" sz="3200" u="sng" baseline="0" dirty="0" smtClean="0">
                <a:latin typeface="Trebuchet MS" pitchFamily="34" charset="0"/>
              </a:rPr>
              <a:t>right-click</a:t>
            </a:r>
            <a:r>
              <a:rPr lang="en-US" sz="3200" baseline="0" dirty="0" smtClean="0">
                <a:latin typeface="Trebuchet MS" pitchFamily="34" charset="0"/>
              </a:rPr>
              <a:t> on the table, click FORMAT SHAPE  then click on TEXT BOX and change the INTERNAL MARGIN values to 0.25</a:t>
            </a:r>
          </a:p>
          <a:p>
            <a:pPr defTabSz="3134780"/>
            <a:endParaRPr lang="en-US" sz="3200" baseline="0" dirty="0" smtClean="0">
              <a:latin typeface="Trebuchet MS" pitchFamily="34" charset="0"/>
            </a:endParaRPr>
          </a:p>
          <a:p>
            <a:pPr defTabSz="3134780"/>
            <a:r>
              <a:rPr lang="en-US" sz="3200" b="1" baseline="0" dirty="0" smtClean="0">
                <a:solidFill>
                  <a:srgbClr val="FFFF00"/>
                </a:solidFill>
                <a:latin typeface="Trebuchet MS" pitchFamily="34" charset="0"/>
              </a:rPr>
              <a:t>Modifying the color scheme</a:t>
            </a:r>
          </a:p>
          <a:p>
            <a:pPr defTabSz="3134780"/>
            <a:r>
              <a:rPr lang="en-US" sz="3200" baseline="0" dirty="0" smtClean="0">
                <a:latin typeface="Trebuchet MS" pitchFamily="34" charset="0"/>
              </a:rPr>
              <a:t>To change the color scheme of this template go to the “Design” menu and click on “Colors”. You can choose from the provide color combinations or you can create your own.</a:t>
            </a:r>
          </a:p>
          <a:p>
            <a:pPr defTabSz="3134780"/>
            <a:endParaRPr lang="en-US" sz="3200" baseline="0" dirty="0" smtClean="0">
              <a:latin typeface="Trebuchet MS" pitchFamily="34" charset="0"/>
            </a:endParaRPr>
          </a:p>
          <a:p>
            <a:pPr defTabSz="3134780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2000" baseline="0" dirty="0" smtClean="0">
              <a:latin typeface="Trebuchet MS" pitchFamily="34" charset="0"/>
            </a:endParaRPr>
          </a:p>
          <a:p>
            <a:pPr defTabSz="4389219"/>
            <a:endParaRPr lang="en-US" sz="2000" dirty="0" smtClean="0">
              <a:latin typeface="Trebuchet MS" pitchFamily="34" charset="0"/>
            </a:endParaRPr>
          </a:p>
          <a:p>
            <a:pPr algn="ctr"/>
            <a:endParaRPr lang="en-US" sz="20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defTabSz="4389219"/>
            <a:endParaRPr lang="en-US" sz="20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algn="ctr"/>
            <a:endParaRPr lang="en-US" sz="3200" b="1" dirty="0">
              <a:latin typeface="Trebuchet MS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-10402388" y="-19596"/>
            <a:ext cx="10050462" cy="329184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2" tIns="365741" rIns="182872" bIns="182872" rtlCol="0" anchor="t" anchorCtr="0"/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  <a:latin typeface="Trebuchet MS" pitchFamily="34" charset="0"/>
              </a:rPr>
              <a:t>QUICK DESIGN</a:t>
            </a:r>
            <a:r>
              <a:rPr lang="en-US" sz="4400" b="1" baseline="0" dirty="0" smtClean="0">
                <a:solidFill>
                  <a:schemeClr val="bg1"/>
                </a:solidFill>
                <a:latin typeface="Trebuchet MS" pitchFamily="34" charset="0"/>
              </a:rPr>
              <a:t> </a:t>
            </a:r>
            <a:r>
              <a:rPr lang="en-US" sz="4400" b="1" dirty="0" smtClean="0">
                <a:solidFill>
                  <a:schemeClr val="bg1"/>
                </a:solidFill>
                <a:latin typeface="Trebuchet MS" pitchFamily="34" charset="0"/>
              </a:rPr>
              <a:t>GUIDE</a:t>
            </a:r>
          </a:p>
          <a:p>
            <a:pPr algn="ctr"/>
            <a:r>
              <a:rPr lang="en-US" sz="4000" b="1" dirty="0" smtClean="0">
                <a:solidFill>
                  <a:srgbClr val="FFFF00"/>
                </a:solidFill>
                <a:latin typeface="Trebuchet MS" pitchFamily="34" charset="0"/>
              </a:rPr>
              <a:t>(--THIS SECTION DOES NOT PRINT--)</a:t>
            </a:r>
          </a:p>
          <a:p>
            <a:pPr algn="ctr"/>
            <a:endParaRPr lang="en-US" sz="3200" b="1" dirty="0" smtClean="0">
              <a:latin typeface="Trebuchet MS" pitchFamily="34" charset="0"/>
            </a:endParaRPr>
          </a:p>
          <a:p>
            <a:pPr defTabSz="4389219"/>
            <a:r>
              <a:rPr lang="en-US" sz="3200" dirty="0" smtClean="0">
                <a:latin typeface="Trebuchet MS" pitchFamily="34" charset="0"/>
              </a:rPr>
              <a:t>This PowerPoint</a:t>
            </a:r>
            <a:r>
              <a:rPr lang="en-US" sz="3200" baseline="0" dirty="0" smtClean="0">
                <a:latin typeface="Trebuchet MS" pitchFamily="34" charset="0"/>
              </a:rPr>
              <a:t> </a:t>
            </a:r>
            <a:r>
              <a:rPr lang="en-US" sz="3200" dirty="0" smtClean="0">
                <a:latin typeface="Trebuchet MS" pitchFamily="34" charset="0"/>
              </a:rPr>
              <a:t>2007 template produces</a:t>
            </a:r>
            <a:r>
              <a:rPr lang="en-US" sz="3200" baseline="0" dirty="0" smtClean="0">
                <a:latin typeface="Trebuchet MS" pitchFamily="34" charset="0"/>
              </a:rPr>
              <a:t> </a:t>
            </a:r>
            <a:r>
              <a:rPr lang="en-US" sz="3200" dirty="0" smtClean="0">
                <a:latin typeface="Trebuchet MS" pitchFamily="34" charset="0"/>
              </a:rPr>
              <a:t>a 36”x48” professional  poster. It</a:t>
            </a:r>
            <a:r>
              <a:rPr lang="en-US" sz="3200" baseline="0" dirty="0" smtClean="0">
                <a:latin typeface="Trebuchet MS" pitchFamily="34" charset="0"/>
              </a:rPr>
              <a:t> </a:t>
            </a:r>
            <a:r>
              <a:rPr lang="en-US" sz="3200" dirty="0" smtClean="0">
                <a:latin typeface="Trebuchet MS" pitchFamily="34" charset="0"/>
              </a:rPr>
              <a:t>will save you valuable time placing titles, subtitles,</a:t>
            </a:r>
            <a:r>
              <a:rPr lang="en-US" sz="3200" baseline="0" dirty="0" smtClean="0">
                <a:latin typeface="Trebuchet MS" pitchFamily="34" charset="0"/>
              </a:rPr>
              <a:t> text, and graphics</a:t>
            </a:r>
            <a:r>
              <a:rPr lang="en-US" sz="3200" dirty="0" smtClean="0">
                <a:latin typeface="Trebuchet MS" pitchFamily="34" charset="0"/>
              </a:rPr>
              <a:t>. </a:t>
            </a:r>
          </a:p>
          <a:p>
            <a:pPr defTabSz="4389219"/>
            <a:endParaRPr lang="en-US" sz="3200" dirty="0" smtClean="0">
              <a:latin typeface="Trebuchet MS" pitchFamily="34" charset="0"/>
            </a:endParaRPr>
          </a:p>
          <a:p>
            <a:pPr defTabSz="4389219"/>
            <a:r>
              <a:rPr lang="en-US" sz="3200" dirty="0" smtClean="0">
                <a:latin typeface="Trebuchet MS" pitchFamily="34" charset="0"/>
              </a:rPr>
              <a:t>Use it to create your presentation. Then send</a:t>
            </a:r>
            <a:r>
              <a:rPr lang="en-US" sz="3200" baseline="0" dirty="0" smtClean="0">
                <a:latin typeface="Trebuchet MS" pitchFamily="34" charset="0"/>
              </a:rPr>
              <a:t> it </a:t>
            </a:r>
            <a:r>
              <a:rPr lang="en-US" sz="3200" dirty="0" smtClean="0">
                <a:latin typeface="Trebuchet MS" pitchFamily="34" charset="0"/>
              </a:rPr>
              <a:t>to </a:t>
            </a:r>
            <a:r>
              <a:rPr lang="en-US" sz="3200" b="1" dirty="0" smtClean="0">
                <a:latin typeface="Trebuchet MS" pitchFamily="34" charset="0"/>
              </a:rPr>
              <a:t>PosterPresentations.com</a:t>
            </a:r>
            <a:r>
              <a:rPr lang="en-US" sz="3200" dirty="0" smtClean="0">
                <a:latin typeface="Trebuchet MS" pitchFamily="34" charset="0"/>
              </a:rPr>
              <a:t> for premium quality, same day affordable printing.</a:t>
            </a:r>
            <a:br>
              <a:rPr lang="en-US" sz="3200" dirty="0" smtClean="0">
                <a:latin typeface="Trebuchet MS" pitchFamily="34" charset="0"/>
              </a:rPr>
            </a:br>
            <a:endParaRPr lang="en-US" sz="3200" dirty="0" smtClean="0">
              <a:latin typeface="Trebuchet MS" pitchFamily="34" charset="0"/>
            </a:endParaRPr>
          </a:p>
          <a:p>
            <a:pPr defTabSz="4389219"/>
            <a:r>
              <a:rPr lang="en-US" sz="3200" dirty="0" smtClean="0">
                <a:latin typeface="Trebuchet MS" pitchFamily="34" charset="0"/>
              </a:rPr>
              <a:t>We provide a series of </a:t>
            </a:r>
            <a:r>
              <a:rPr lang="en-US" sz="3200" b="1" dirty="0" smtClean="0">
                <a:latin typeface="Trebuchet MS" pitchFamily="34" charset="0"/>
              </a:rPr>
              <a:t>online tutorials</a:t>
            </a:r>
            <a:r>
              <a:rPr lang="en-US" sz="3200" dirty="0" smtClean="0">
                <a:latin typeface="Trebuchet MS" pitchFamily="34" charset="0"/>
              </a:rPr>
              <a:t> that will guide you through the poster design process and answer your poster production questions. </a:t>
            </a:r>
          </a:p>
          <a:p>
            <a:pPr defTabSz="4389219"/>
            <a:endParaRPr lang="en-US" sz="3200" dirty="0" smtClean="0">
              <a:latin typeface="Trebuchet MS" pitchFamily="34" charset="0"/>
            </a:endParaRPr>
          </a:p>
          <a:p>
            <a:pPr defTabSz="4389219"/>
            <a:r>
              <a:rPr lang="en-US" sz="3200" dirty="0" smtClean="0">
                <a:latin typeface="Trebuchet MS" pitchFamily="34" charset="0"/>
              </a:rPr>
              <a:t>View our online</a:t>
            </a:r>
            <a:r>
              <a:rPr lang="en-US" sz="3200" baseline="0" dirty="0" smtClean="0">
                <a:latin typeface="Trebuchet MS" pitchFamily="34" charset="0"/>
              </a:rPr>
              <a:t> tutorials at:</a:t>
            </a:r>
            <a:r>
              <a:rPr lang="en-US" sz="3200" dirty="0" smtClean="0">
                <a:latin typeface="Trebuchet MS" pitchFamily="34" charset="0"/>
              </a:rPr>
              <a:t/>
            </a:r>
            <a:br>
              <a:rPr lang="en-US" sz="3200" dirty="0" smtClean="0">
                <a:latin typeface="Trebuchet MS" pitchFamily="34" charset="0"/>
              </a:rPr>
            </a:br>
            <a:r>
              <a:rPr lang="en-US" sz="3200" dirty="0" smtClean="0">
                <a:solidFill>
                  <a:srgbClr val="FFFF00"/>
                </a:solidFill>
                <a:latin typeface="Trebuchet MS" pitchFamily="34" charset="0"/>
              </a:rPr>
              <a:t> http://bit.ly/Poster_creation_help </a:t>
            </a:r>
            <a:r>
              <a:rPr lang="en-US" sz="3200" dirty="0" smtClean="0">
                <a:latin typeface="Trebuchet MS" pitchFamily="34" charset="0"/>
              </a:rPr>
              <a:t/>
            </a:r>
            <a:br>
              <a:rPr lang="en-US" sz="3200" dirty="0" smtClean="0">
                <a:latin typeface="Trebuchet MS" pitchFamily="34" charset="0"/>
              </a:rPr>
            </a:br>
            <a:r>
              <a:rPr lang="en-US" sz="3200" dirty="0" smtClean="0">
                <a:latin typeface="Trebuchet MS" pitchFamily="34" charset="0"/>
              </a:rPr>
              <a:t>(copy</a:t>
            </a:r>
            <a:r>
              <a:rPr lang="en-US" sz="3200" baseline="0" dirty="0" smtClean="0">
                <a:latin typeface="Trebuchet MS" pitchFamily="34" charset="0"/>
              </a:rPr>
              <a:t> and paste the link into your web browser).</a:t>
            </a:r>
          </a:p>
          <a:p>
            <a:pPr defTabSz="4389219"/>
            <a:endParaRPr lang="en-US" sz="3200" dirty="0" smtClean="0">
              <a:latin typeface="Trebuchet MS" pitchFamily="34" charset="0"/>
            </a:endParaRPr>
          </a:p>
          <a:p>
            <a:pPr defTabSz="4389219"/>
            <a:r>
              <a:rPr lang="en-US" sz="3200" dirty="0" smtClean="0">
                <a:latin typeface="Trebuchet MS" pitchFamily="34" charset="0"/>
              </a:rPr>
              <a:t>For assistance and to order your printed poster</a:t>
            </a:r>
            <a:r>
              <a:rPr lang="en-US" sz="3200" dirty="0" smtClean="0">
                <a:solidFill>
                  <a:schemeClr val="bg1"/>
                </a:solidFill>
                <a:latin typeface="Trebuchet MS" pitchFamily="34" charset="0"/>
              </a:rPr>
              <a:t> call </a:t>
            </a:r>
            <a:r>
              <a:rPr lang="en-US" sz="3200" b="1" dirty="0" smtClean="0">
                <a:solidFill>
                  <a:srgbClr val="FFFF00"/>
                </a:solidFill>
                <a:latin typeface="Trebuchet MS" pitchFamily="34" charset="0"/>
              </a:rPr>
              <a:t>PosterPresentations.com</a:t>
            </a:r>
            <a:r>
              <a:rPr lang="en-US" sz="3200" dirty="0" smtClean="0">
                <a:solidFill>
                  <a:srgbClr val="FFFF00"/>
                </a:solidFill>
                <a:latin typeface="Trebuchet MS" pitchFamily="34" charset="0"/>
              </a:rPr>
              <a:t> </a:t>
            </a:r>
            <a:r>
              <a:rPr lang="en-US" sz="3200" dirty="0" smtClean="0">
                <a:latin typeface="Trebuchet MS" pitchFamily="34" charset="0"/>
              </a:rPr>
              <a:t>at </a:t>
            </a:r>
            <a:r>
              <a:rPr lang="en-US" sz="4000" b="1" dirty="0" smtClean="0">
                <a:solidFill>
                  <a:srgbClr val="FFFF00"/>
                </a:solidFill>
                <a:latin typeface="Trebuchet MS" pitchFamily="34" charset="0"/>
              </a:rPr>
              <a:t>1.866.649.3004</a:t>
            </a:r>
          </a:p>
          <a:p>
            <a:pPr defTabSz="4389219"/>
            <a:endParaRPr lang="en-US" sz="40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defTabSz="4389219"/>
            <a:endParaRPr lang="en-US" sz="40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algn="ctr"/>
            <a:r>
              <a:rPr lang="en-US" sz="4400" b="1" dirty="0" smtClean="0">
                <a:solidFill>
                  <a:schemeClr val="bg1"/>
                </a:solidFill>
                <a:latin typeface="Trebuchet MS" pitchFamily="34" charset="0"/>
              </a:rPr>
              <a:t>Object Placeholders</a:t>
            </a:r>
          </a:p>
          <a:p>
            <a:pPr algn="ctr"/>
            <a:endParaRPr lang="en-US" sz="44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defTabSz="4389219"/>
            <a:r>
              <a:rPr lang="en-US" sz="3200" dirty="0" smtClean="0">
                <a:latin typeface="Trebuchet MS" pitchFamily="34" charset="0"/>
              </a:rPr>
              <a:t>Use the placeholders provided below to add new elements to your poster:</a:t>
            </a:r>
            <a:r>
              <a:rPr lang="en-US" sz="3200" baseline="0" dirty="0" smtClean="0">
                <a:latin typeface="Trebuchet MS" pitchFamily="34" charset="0"/>
              </a:rPr>
              <a:t> </a:t>
            </a:r>
            <a:r>
              <a:rPr lang="en-US" sz="3200" dirty="0" smtClean="0">
                <a:latin typeface="Trebuchet MS" pitchFamily="34" charset="0"/>
              </a:rPr>
              <a:t>Drag a placeholder onto the</a:t>
            </a:r>
            <a:r>
              <a:rPr lang="en-US" sz="3200" baseline="0" dirty="0" smtClean="0">
                <a:latin typeface="Trebuchet MS" pitchFamily="34" charset="0"/>
              </a:rPr>
              <a:t> poster area,</a:t>
            </a:r>
            <a:r>
              <a:rPr lang="en-US" sz="3200" dirty="0" smtClean="0">
                <a:latin typeface="Trebuchet MS" pitchFamily="34" charset="0"/>
              </a:rPr>
              <a:t> size it, and click it to edit.</a:t>
            </a:r>
          </a:p>
          <a:p>
            <a:pPr defTabSz="4389219"/>
            <a:endParaRPr lang="en-US" sz="3200" dirty="0" smtClean="0">
              <a:latin typeface="Trebuchet MS" pitchFamily="34" charset="0"/>
            </a:endParaRPr>
          </a:p>
          <a:p>
            <a:pPr defTabSz="4389219"/>
            <a:r>
              <a:rPr lang="en-US" sz="3200" b="1" dirty="0" smtClean="0">
                <a:solidFill>
                  <a:srgbClr val="FFFF00"/>
                </a:solidFill>
                <a:latin typeface="Trebuchet MS" pitchFamily="34" charset="0"/>
              </a:rPr>
              <a:t>Section Header placeholder</a:t>
            </a:r>
          </a:p>
          <a:p>
            <a:pPr defTabSz="4389219"/>
            <a:r>
              <a:rPr lang="en-US" sz="3200" dirty="0" smtClean="0">
                <a:latin typeface="Trebuchet MS" pitchFamily="34" charset="0"/>
              </a:rPr>
              <a:t>Move</a:t>
            </a:r>
            <a:r>
              <a:rPr lang="en-US" sz="3200" baseline="0" dirty="0" smtClean="0">
                <a:latin typeface="Trebuchet MS" pitchFamily="34" charset="0"/>
              </a:rPr>
              <a:t> this preformatted section header placeholder to the poster area to add another section header. Use section headers to separate topics or concepts within your presentation. </a:t>
            </a: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3200" dirty="0" smtClean="0">
              <a:latin typeface="Trebuchet MS" pitchFamily="34" charset="0"/>
            </a:endParaRPr>
          </a:p>
          <a:p>
            <a:pPr defTabSz="4389219"/>
            <a:endParaRPr lang="en-US" sz="32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defTabSz="4389219"/>
            <a:r>
              <a:rPr lang="en-US" sz="3200" b="1" dirty="0" smtClean="0">
                <a:solidFill>
                  <a:srgbClr val="FFFF00"/>
                </a:solidFill>
                <a:latin typeface="Trebuchet MS" pitchFamily="34" charset="0"/>
              </a:rPr>
              <a:t>Text placeholder</a:t>
            </a:r>
          </a:p>
          <a:p>
            <a:pPr defTabSz="4389219"/>
            <a:r>
              <a:rPr lang="en-US" sz="3200" baseline="0" dirty="0" smtClean="0">
                <a:latin typeface="Trebuchet MS" pitchFamily="34" charset="0"/>
              </a:rPr>
              <a:t>Move this preformatted text placeholder to the poster to add a new body of text.</a:t>
            </a: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3200" b="1" baseline="0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defTabSz="4389219"/>
            <a:r>
              <a:rPr lang="en-US" sz="3200" b="1" baseline="0" dirty="0" smtClean="0">
                <a:solidFill>
                  <a:srgbClr val="FFFF00"/>
                </a:solidFill>
                <a:latin typeface="Trebuchet MS" pitchFamily="34" charset="0"/>
              </a:rPr>
              <a:t>Picture placeholder</a:t>
            </a:r>
          </a:p>
          <a:p>
            <a:pPr defTabSz="4389219"/>
            <a:r>
              <a:rPr lang="en-US" sz="3200" baseline="0" dirty="0" smtClean="0">
                <a:latin typeface="Trebuchet MS" pitchFamily="34" charset="0"/>
              </a:rPr>
              <a:t>Move this graphic placeholder onto your poster, size it first, and then click it to add a picture to the poster.</a:t>
            </a: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algn="ctr"/>
            <a:endParaRPr lang="en-US" sz="44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endParaRPr lang="en-US" sz="44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endParaRPr lang="en-US" sz="44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endParaRPr lang="en-US" sz="44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defTabSz="4389219"/>
            <a:endParaRPr lang="en-US" sz="3200" dirty="0" smtClean="0">
              <a:latin typeface="Trebuchet MS" pitchFamily="34" charset="0"/>
            </a:endParaRPr>
          </a:p>
          <a:p>
            <a:pPr algn="ctr"/>
            <a:endParaRPr lang="en-US" sz="32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defTabSz="4389219"/>
            <a:endParaRPr lang="en-US" sz="32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algn="ctr"/>
            <a:endParaRPr lang="en-US" sz="4400" b="1" dirty="0">
              <a:latin typeface="Trebuchet MS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-10370486" y="21297014"/>
            <a:ext cx="10018560" cy="7772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7" rIns="91436" bIns="45717" rtlCol="0" anchor="ctr"/>
          <a:lstStyle/>
          <a:p>
            <a:pPr algn="ctr"/>
            <a:endParaRPr lang="en-US" dirty="0"/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098247" y="15525143"/>
            <a:ext cx="4741366" cy="3058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342926" y="13118821"/>
            <a:ext cx="590550" cy="438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31" name="TextBox 30"/>
          <p:cNvSpPr txBox="1"/>
          <p:nvPr/>
        </p:nvSpPr>
        <p:spPr>
          <a:xfrm>
            <a:off x="44487740" y="30588807"/>
            <a:ext cx="9160286" cy="2185208"/>
          </a:xfrm>
          <a:prstGeom prst="rect">
            <a:avLst/>
          </a:prstGeom>
          <a:noFill/>
        </p:spPr>
        <p:txBody>
          <a:bodyPr wrap="square" lIns="91436" tIns="45717" rIns="91436" bIns="45717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© 2011 PosterPresentations.com</a:t>
            </a:r>
            <a:br>
              <a:rPr lang="en-US" sz="3600" dirty="0" smtClean="0">
                <a:solidFill>
                  <a:schemeClr val="bg1"/>
                </a:solidFill>
              </a:rPr>
            </a:br>
            <a:r>
              <a:rPr lang="en-US" sz="3600" dirty="0" smtClean="0">
                <a:solidFill>
                  <a:schemeClr val="bg1"/>
                </a:solidFill>
              </a:rPr>
              <a:t>    </a:t>
            </a:r>
            <a:r>
              <a:rPr lang="en-US" sz="3200" dirty="0" smtClean="0">
                <a:solidFill>
                  <a:schemeClr val="bg1"/>
                </a:solidFill>
              </a:rPr>
              <a:t>2117 Fourth Street ,</a:t>
            </a:r>
            <a:r>
              <a:rPr lang="en-US" sz="3200" baseline="0" dirty="0" smtClean="0">
                <a:solidFill>
                  <a:schemeClr val="bg1"/>
                </a:solidFill>
              </a:rPr>
              <a:t> Unit C</a:t>
            </a:r>
            <a:br>
              <a:rPr lang="en-US" sz="3200" baseline="0" dirty="0" smtClean="0">
                <a:solidFill>
                  <a:schemeClr val="bg1"/>
                </a:solidFill>
              </a:rPr>
            </a:br>
            <a:r>
              <a:rPr lang="en-US" sz="3200" baseline="0" dirty="0" smtClean="0">
                <a:solidFill>
                  <a:schemeClr val="bg1"/>
                </a:solidFill>
              </a:rPr>
              <a:t>    Berkeley CA 94710</a:t>
            </a:r>
            <a:br>
              <a:rPr lang="en-US" sz="3200" baseline="0" dirty="0" smtClean="0">
                <a:solidFill>
                  <a:schemeClr val="bg1"/>
                </a:solidFill>
              </a:rPr>
            </a:br>
            <a:r>
              <a:rPr lang="en-US" sz="3200" baseline="0" dirty="0" smtClean="0">
                <a:solidFill>
                  <a:schemeClr val="bg1"/>
                </a:solidFill>
              </a:rPr>
              <a:t>    </a:t>
            </a:r>
            <a:r>
              <a:rPr lang="en-US" sz="3200" b="1" baseline="0" dirty="0" smtClean="0">
                <a:solidFill>
                  <a:srgbClr val="FFFF00"/>
                </a:solidFill>
              </a:rPr>
              <a:t>posterpresenter@gmail.com</a:t>
            </a:r>
            <a:endParaRPr lang="en-US" sz="3600" b="1" dirty="0">
              <a:solidFill>
                <a:srgbClr val="FFFF00"/>
              </a:solidFill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-10239857" y="31696514"/>
            <a:ext cx="9771398" cy="1090621"/>
            <a:chOff x="44242388" y="28054064"/>
            <a:chExt cx="9771398" cy="1090621"/>
          </a:xfrm>
        </p:grpSpPr>
        <p:sp>
          <p:nvSpPr>
            <p:cNvPr id="33" name="Rounded Rectangle 32"/>
            <p:cNvSpPr/>
            <p:nvPr userDrawn="1"/>
          </p:nvSpPr>
          <p:spPr>
            <a:xfrm>
              <a:off x="44242388" y="28054064"/>
              <a:ext cx="9771397" cy="109062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4" name="Picture 7" descr="http://t2.gstatic.com/images?q=tbn:ANd9GcR4APHC6TT9w54M2zn_pvCiBxUNcspYPoVxirLRphBoJabfSvu7zw">
              <a:hlinkClick r:id="rId5"/>
            </p:cNvPr>
            <p:cNvPicPr>
              <a:picLocks noChangeAspect="1" noChangeArrowheads="1"/>
            </p:cNvPicPr>
            <p:nvPr userDrawn="1"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44341112" y="28126635"/>
              <a:ext cx="914400" cy="914400"/>
            </a:xfrm>
            <a:prstGeom prst="rect">
              <a:avLst/>
            </a:prstGeom>
            <a:noFill/>
          </p:spPr>
        </p:pic>
        <p:sp>
          <p:nvSpPr>
            <p:cNvPr id="35" name="TextBox 34"/>
            <p:cNvSpPr txBox="1"/>
            <p:nvPr userDrawn="1"/>
          </p:nvSpPr>
          <p:spPr>
            <a:xfrm>
              <a:off x="45342598" y="28154090"/>
              <a:ext cx="8671188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00" dirty="0" smtClean="0">
                  <a:solidFill>
                    <a:schemeClr val="tx2"/>
                  </a:solidFill>
                  <a:latin typeface="Trebuchet MS" pitchFamily="34" charset="0"/>
                </a:rPr>
                <a:t>Student</a:t>
              </a:r>
              <a:r>
                <a:rPr lang="en-US" sz="2600" baseline="0" dirty="0" smtClean="0">
                  <a:solidFill>
                    <a:schemeClr val="tx2"/>
                  </a:solidFill>
                  <a:latin typeface="Trebuchet MS" pitchFamily="34" charset="0"/>
                </a:rPr>
                <a:t> discounts are available on our </a:t>
              </a:r>
              <a:r>
                <a:rPr lang="en-US" sz="2600" baseline="0" dirty="0" err="1" smtClean="0">
                  <a:solidFill>
                    <a:schemeClr val="tx2"/>
                  </a:solidFill>
                  <a:latin typeface="Trebuchet MS" pitchFamily="34" charset="0"/>
                </a:rPr>
                <a:t>Facebook</a:t>
              </a:r>
              <a:r>
                <a:rPr lang="en-US" sz="2600" baseline="0" dirty="0" smtClean="0">
                  <a:solidFill>
                    <a:schemeClr val="tx2"/>
                  </a:solidFill>
                  <a:latin typeface="Trebuchet MS" pitchFamily="34" charset="0"/>
                </a:rPr>
                <a:t> page.</a:t>
              </a:r>
              <a:br>
                <a:rPr lang="en-US" sz="2600" baseline="0" dirty="0" smtClean="0">
                  <a:solidFill>
                    <a:schemeClr val="tx2"/>
                  </a:solidFill>
                  <a:latin typeface="Trebuchet MS" pitchFamily="34" charset="0"/>
                </a:rPr>
              </a:br>
              <a:r>
                <a:rPr lang="en-US" sz="2600" baseline="0" dirty="0" smtClean="0">
                  <a:solidFill>
                    <a:schemeClr val="tx2"/>
                  </a:solidFill>
                  <a:latin typeface="Trebuchet MS" pitchFamily="34" charset="0"/>
                </a:rPr>
                <a:t>Go to </a:t>
              </a:r>
              <a:r>
                <a:rPr lang="en-US" sz="2600" u="sng" baseline="0" dirty="0" smtClean="0">
                  <a:solidFill>
                    <a:schemeClr val="tx2"/>
                  </a:solidFill>
                  <a:latin typeface="Trebuchet MS" pitchFamily="34" charset="0"/>
                </a:rPr>
                <a:t>PosterPresentations.com</a:t>
              </a:r>
              <a:r>
                <a:rPr lang="en-US" sz="2600" baseline="0" dirty="0" smtClean="0">
                  <a:solidFill>
                    <a:schemeClr val="tx2"/>
                  </a:solidFill>
                  <a:latin typeface="Trebuchet MS" pitchFamily="34" charset="0"/>
                </a:rPr>
                <a:t> and click on the FB icon. </a:t>
              </a:r>
              <a:endParaRPr lang="en-US" sz="2600" dirty="0">
                <a:solidFill>
                  <a:schemeClr val="tx2"/>
                </a:solidFill>
                <a:latin typeface="Trebuchet MS" pitchFamily="34" charset="0"/>
              </a:endParaRPr>
            </a:p>
          </p:txBody>
        </p:sp>
      </p:grpSp>
      <p:cxnSp>
        <p:nvCxnSpPr>
          <p:cNvPr id="36" name="Straight Connector 35"/>
          <p:cNvCxnSpPr/>
          <p:nvPr/>
        </p:nvCxnSpPr>
        <p:spPr>
          <a:xfrm>
            <a:off x="44222126" y="30500133"/>
            <a:ext cx="10050462" cy="158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-10370486" y="11582400"/>
            <a:ext cx="10018560" cy="1607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44254028" y="4841856"/>
            <a:ext cx="10018560" cy="1607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</p:sldLayoutIdLst>
  <p:txStyles>
    <p:titleStyle>
      <a:lvl1pPr algn="ctr" defTabSz="4388900" rtl="0" eaLnBrk="1" latinLnBrk="0" hangingPunct="1">
        <a:spcBef>
          <a:spcPct val="0"/>
        </a:spcBef>
        <a:buNone/>
        <a:defRPr sz="8800" kern="1200">
          <a:solidFill>
            <a:schemeClr val="bg1"/>
          </a:solidFill>
          <a:latin typeface="Trebuchet MS" pitchFamily="34" charset="0"/>
          <a:ea typeface="+mj-ea"/>
          <a:cs typeface="+mj-cs"/>
        </a:defRPr>
      </a:lvl1pPr>
    </p:titleStyle>
    <p:bodyStyle>
      <a:lvl1pPr marL="1645838" indent="-1645838" algn="l" defTabSz="4388900" rtl="0" eaLnBrk="1" latinLnBrk="0" hangingPunct="1">
        <a:spcBef>
          <a:spcPct val="20000"/>
        </a:spcBef>
        <a:buFont typeface="Arial" pitchFamily="34" charset="0"/>
        <a:buChar char="•"/>
        <a:defRPr sz="15400" kern="1200">
          <a:solidFill>
            <a:schemeClr val="tx1"/>
          </a:solidFill>
          <a:latin typeface="+mn-lt"/>
          <a:ea typeface="+mn-ea"/>
          <a:cs typeface="+mn-cs"/>
        </a:defRPr>
      </a:lvl1pPr>
      <a:lvl2pPr marL="3565982" indent="-1371531" algn="l" defTabSz="4388900" rtl="0" eaLnBrk="1" latinLnBrk="0" hangingPunct="1">
        <a:spcBef>
          <a:spcPct val="20000"/>
        </a:spcBef>
        <a:buFont typeface="Arial" pitchFamily="34" charset="0"/>
        <a:buChar char="–"/>
        <a:defRPr sz="135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126" indent="-1097226" algn="l" defTabSz="4388900" rtl="0" eaLnBrk="1" latinLnBrk="0" hangingPunct="1">
        <a:spcBef>
          <a:spcPct val="20000"/>
        </a:spcBef>
        <a:buFont typeface="Arial" pitchFamily="34" charset="0"/>
        <a:buChar char="•"/>
        <a:defRPr sz="116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577" indent="-1097226" algn="l" defTabSz="4388900" rtl="0" eaLnBrk="1" latinLnBrk="0" hangingPunct="1">
        <a:spcBef>
          <a:spcPct val="20000"/>
        </a:spcBef>
        <a:buFont typeface="Arial" pitchFamily="34" charset="0"/>
        <a:buChar char="–"/>
        <a:defRPr sz="9600" kern="1200">
          <a:solidFill>
            <a:schemeClr val="tx1"/>
          </a:solidFill>
          <a:latin typeface="+mn-lt"/>
          <a:ea typeface="+mn-ea"/>
          <a:cs typeface="+mn-cs"/>
        </a:defRPr>
      </a:lvl4pPr>
      <a:lvl5pPr marL="9875026" indent="-1097226" algn="l" defTabSz="4388900" rtl="0" eaLnBrk="1" latinLnBrk="0" hangingPunct="1">
        <a:spcBef>
          <a:spcPct val="20000"/>
        </a:spcBef>
        <a:buFont typeface="Arial" pitchFamily="34" charset="0"/>
        <a:buChar char="»"/>
        <a:defRPr sz="9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69477" indent="-1097226" algn="l" defTabSz="438890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6pPr>
      <a:lvl7pPr marL="14263926" indent="-1097226" algn="l" defTabSz="438890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7pPr>
      <a:lvl8pPr marL="16458377" indent="-1097226" algn="l" defTabSz="438890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8pPr>
      <a:lvl9pPr marL="18652827" indent="-1097226" algn="l" defTabSz="438890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1pPr>
      <a:lvl2pPr marL="2194451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2pPr>
      <a:lvl3pPr marL="4388900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3pPr>
      <a:lvl4pPr marL="6583351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4pPr>
      <a:lvl5pPr marL="8777801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252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6pPr>
      <a:lvl7pPr marL="13166703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152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8pPr>
      <a:lvl9pPr marL="17555603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financialedge.investopedia.com/financial-edge/1111/7-Disadvantages-Of-Tablets.aspx#axzz1f4dwbnTH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5" Type="http://schemas.openxmlformats.org/officeDocument/2006/relationships/hyperlink" Target="http://blogs.cisco.com/collaboration/choosing-a-tablet-for-the-enterprise/" TargetMode="External"/><Relationship Id="rId4" Type="http://schemas.openxmlformats.org/officeDocument/2006/relationships/hyperlink" Target="http://news.cnet.com/8301-17938_105-20037960-1/cnet-looks-at-current-and-upcoming-tablet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pAutoFit/>
          </a:bodyPr>
          <a:lstStyle/>
          <a:p>
            <a:r>
              <a:rPr lang="en-US" dirty="0" smtClean="0"/>
              <a:t>Tablet Computer Selection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904188" y="6004405"/>
            <a:ext cx="10056813" cy="4533527"/>
          </a:xfrm>
        </p:spPr>
        <p:txBody>
          <a:bodyPr/>
          <a:lstStyle/>
          <a:p>
            <a:r>
              <a:rPr lang="en-US" dirty="0"/>
              <a:t>The newest wave of portable computer technology has ushered in the age of the tablet computer.</a:t>
            </a:r>
          </a:p>
          <a:p>
            <a:r>
              <a:rPr lang="en-US" dirty="0"/>
              <a:t>These devices combine the computing capabilities of a laptop with the portability of a cell phone.</a:t>
            </a:r>
          </a:p>
          <a:p>
            <a:r>
              <a:rPr lang="en-US" sz="2400" dirty="0"/>
              <a:t>With many tablets available on the market, it can be difficult trying to choose which tablet to operate with.</a:t>
            </a:r>
          </a:p>
          <a:p>
            <a:r>
              <a:rPr lang="en-US" sz="2400" dirty="0"/>
              <a:t>One of the most prominent debates in trying to integrate a tablet computer into the business is whether or not to work with a standard tablet for all of your employees.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Introduction &amp; Abstract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 smtClean="0"/>
              <a:t>Strengths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11587165" y="5996467"/>
            <a:ext cx="10048874" cy="3847185"/>
          </a:xfrm>
        </p:spPr>
        <p:txBody>
          <a:bodyPr/>
          <a:lstStyle/>
          <a:p>
            <a:r>
              <a:rPr lang="en-US" dirty="0"/>
              <a:t>Forces only one kind of tablet for the entire company</a:t>
            </a:r>
          </a:p>
          <a:p>
            <a:pPr lvl="1"/>
            <a:r>
              <a:rPr lang="en-US" dirty="0"/>
              <a:t>Becomes an issue if the employees are left to purchase their own tablet computers</a:t>
            </a:r>
          </a:p>
          <a:p>
            <a:r>
              <a:rPr lang="en-US" dirty="0"/>
              <a:t>Limits the range of functionality that multiple kinds of tablets would have</a:t>
            </a:r>
          </a:p>
          <a:p>
            <a:r>
              <a:rPr lang="en-US" dirty="0"/>
              <a:t>Does not have the full functionality of a full computer (keyboards, ports, disc drives)</a:t>
            </a:r>
          </a:p>
          <a:p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dirty="0" smtClean="0"/>
              <a:t>Weaknesses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23"/>
          </p:nvPr>
        </p:nvSpPr>
        <p:spPr>
          <a:xfrm>
            <a:off x="22258339" y="6004405"/>
            <a:ext cx="10048874" cy="3924129"/>
          </a:xfrm>
        </p:spPr>
        <p:txBody>
          <a:bodyPr/>
          <a:lstStyle/>
          <a:p>
            <a:r>
              <a:rPr lang="en-US" dirty="0"/>
              <a:t>Customizable contents</a:t>
            </a:r>
          </a:p>
          <a:p>
            <a:r>
              <a:rPr lang="en-US" dirty="0"/>
              <a:t>Interaction with company computers</a:t>
            </a:r>
          </a:p>
          <a:p>
            <a:r>
              <a:rPr lang="en-US" dirty="0"/>
              <a:t>More mobility of employees</a:t>
            </a:r>
          </a:p>
          <a:p>
            <a:pPr lvl="1"/>
            <a:r>
              <a:rPr lang="en-US" dirty="0"/>
              <a:t>Business can be brought to the public and not limited to the office</a:t>
            </a:r>
          </a:p>
          <a:p>
            <a:pPr lvl="1"/>
            <a:r>
              <a:rPr lang="en-US" dirty="0"/>
              <a:t>Presentations can be made without the hassle of bringing around bulky equipment</a:t>
            </a:r>
          </a:p>
          <a:p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 smtClean="0"/>
              <a:t>Opportunities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US" dirty="0" smtClean="0"/>
              <a:t>Threats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26"/>
          </p:nvPr>
        </p:nvSpPr>
        <p:spPr>
          <a:xfrm>
            <a:off x="32924750" y="6004405"/>
            <a:ext cx="10047018" cy="4001073"/>
          </a:xfrm>
        </p:spPr>
        <p:txBody>
          <a:bodyPr/>
          <a:lstStyle/>
          <a:p>
            <a:r>
              <a:rPr lang="en-US" dirty="0"/>
              <a:t>Security issues</a:t>
            </a:r>
          </a:p>
          <a:p>
            <a:pPr lvl="1"/>
            <a:r>
              <a:rPr lang="en-US" dirty="0"/>
              <a:t>Lost or stolen tablets</a:t>
            </a:r>
          </a:p>
          <a:p>
            <a:pPr lvl="1"/>
            <a:r>
              <a:rPr lang="en-US" dirty="0"/>
              <a:t>Hacked tablets through </a:t>
            </a:r>
            <a:r>
              <a:rPr lang="en-US" dirty="0" err="1"/>
              <a:t>wi-fi</a:t>
            </a:r>
            <a:endParaRPr lang="en-US" dirty="0"/>
          </a:p>
          <a:p>
            <a:r>
              <a:rPr lang="en-US" dirty="0"/>
              <a:t>Fragility</a:t>
            </a:r>
          </a:p>
          <a:p>
            <a:pPr lvl="1"/>
            <a:r>
              <a:rPr lang="en-US" dirty="0"/>
              <a:t>Easier to break than full computers</a:t>
            </a:r>
          </a:p>
          <a:p>
            <a:pPr lvl="1"/>
            <a:r>
              <a:rPr lang="en-US" dirty="0"/>
              <a:t>More difficult to retrieve information from a damaged tablet</a:t>
            </a:r>
          </a:p>
          <a:p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en-US" dirty="0" smtClean="0"/>
              <a:t>Recommendations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28"/>
          </p:nvPr>
        </p:nvSpPr>
        <p:spPr>
          <a:xfrm>
            <a:off x="32997777" y="15011402"/>
            <a:ext cx="10052050" cy="7771336"/>
          </a:xfrm>
        </p:spPr>
        <p:txBody>
          <a:bodyPr/>
          <a:lstStyle/>
          <a:p>
            <a:r>
              <a:rPr lang="en-US" dirty="0"/>
              <a:t>Selecting a universal OS rather than a specific tablet will allow for a variety of tablets.</a:t>
            </a:r>
          </a:p>
          <a:p>
            <a:pPr lvl="1"/>
            <a:r>
              <a:rPr lang="en-US" dirty="0"/>
              <a:t>49 tablets currently on the market that use Android OS (11 that use Android 2.2, 11 that use Android 2.3, 27 that use Honeycomb)</a:t>
            </a:r>
          </a:p>
          <a:p>
            <a:pPr lvl="1"/>
            <a:r>
              <a:rPr lang="en-US" dirty="0"/>
              <a:t>2 that use </a:t>
            </a:r>
            <a:r>
              <a:rPr lang="en-US" dirty="0" err="1"/>
              <a:t>iOS</a:t>
            </a:r>
            <a:r>
              <a:rPr lang="en-US" dirty="0"/>
              <a:t> (</a:t>
            </a:r>
            <a:r>
              <a:rPr lang="en-US" dirty="0" err="1"/>
              <a:t>iPad</a:t>
            </a:r>
            <a:r>
              <a:rPr lang="en-US" dirty="0"/>
              <a:t>, </a:t>
            </a:r>
            <a:r>
              <a:rPr lang="en-US" dirty="0" err="1"/>
              <a:t>iPad</a:t>
            </a:r>
            <a:r>
              <a:rPr lang="en-US" dirty="0"/>
              <a:t> 2)</a:t>
            </a:r>
          </a:p>
          <a:p>
            <a:pPr lvl="1"/>
            <a:r>
              <a:rPr lang="en-US" dirty="0"/>
              <a:t>1 that uses BlackBerry Tablet OS</a:t>
            </a:r>
          </a:p>
          <a:p>
            <a:pPr lvl="1"/>
            <a:r>
              <a:rPr lang="en-US" dirty="0"/>
              <a:t>1 that uses Grid OS</a:t>
            </a:r>
          </a:p>
          <a:p>
            <a:r>
              <a:rPr lang="en-US" dirty="0"/>
              <a:t>Wider variety of prices employees can choose from</a:t>
            </a:r>
          </a:p>
          <a:p>
            <a:pPr lvl="1"/>
            <a:r>
              <a:rPr lang="en-US" dirty="0"/>
              <a:t>Android: $130 - $800</a:t>
            </a:r>
          </a:p>
          <a:p>
            <a:pPr lvl="1"/>
            <a:r>
              <a:rPr lang="en-US" dirty="0" err="1"/>
              <a:t>iOS</a:t>
            </a:r>
            <a:r>
              <a:rPr lang="en-US" dirty="0"/>
              <a:t>: $500-$830</a:t>
            </a:r>
          </a:p>
          <a:p>
            <a:r>
              <a:rPr lang="en-US" dirty="0"/>
              <a:t>If deciding to work on a specific tablet, choose one that provides adequate security measures</a:t>
            </a:r>
          </a:p>
          <a:p>
            <a:r>
              <a:rPr lang="en-US" dirty="0"/>
              <a:t>Must be compatible with various collaboration tools like instant messaging, voice communications, document collaboration, and email support </a:t>
            </a:r>
          </a:p>
          <a:p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30"/>
          </p:nvPr>
        </p:nvSpPr>
        <p:spPr>
          <a:xfrm>
            <a:off x="32914027" y="26433446"/>
            <a:ext cx="10052050" cy="5693844"/>
          </a:xfrm>
        </p:spPr>
        <p:txBody>
          <a:bodyPr/>
          <a:lstStyle/>
          <a:p>
            <a:r>
              <a:rPr lang="en-US" dirty="0"/>
              <a:t>Bakke, D. (2011, November 17). </a:t>
            </a:r>
            <a:r>
              <a:rPr lang="en-US" i="1" dirty="0"/>
              <a:t>7 Disadvantages Of Tablets</a:t>
            </a:r>
            <a:r>
              <a:rPr lang="en-US" dirty="0"/>
              <a:t>. Retrieved November 29, 2011, from </a:t>
            </a:r>
            <a:r>
              <a:rPr lang="en-US" dirty="0" err="1"/>
              <a:t>Investopedia</a:t>
            </a:r>
            <a:r>
              <a:rPr lang="en-US" dirty="0"/>
              <a:t> Web site: </a:t>
            </a:r>
            <a:r>
              <a:rPr lang="en-US" dirty="0">
                <a:hlinkClick r:id="rId3"/>
              </a:rPr>
              <a:t>http://financialedge.investopedia.com/financial-edge/1111/7-Disadvantages-Of-Tablets.aspx#axzz1f4dwbnTH</a:t>
            </a:r>
            <a:endParaRPr lang="en-US" dirty="0"/>
          </a:p>
          <a:p>
            <a:r>
              <a:rPr lang="en-US" dirty="0"/>
              <a:t>Franklin, E. (2011, November 14). </a:t>
            </a:r>
            <a:r>
              <a:rPr lang="en-US" i="1" dirty="0"/>
              <a:t>CNET looks at current upcoming tablets</a:t>
            </a:r>
            <a:r>
              <a:rPr lang="en-US" dirty="0"/>
              <a:t>. Retrieved November 29, 2011, from CNET Networks Web site: </a:t>
            </a:r>
            <a:r>
              <a:rPr lang="en-US" dirty="0">
                <a:hlinkClick r:id="rId4"/>
              </a:rPr>
              <a:t>http://news.cnet.com/8301-17938_105-20037960-1/cnet-looks-at-current-and-upcoming-tablets/</a:t>
            </a:r>
            <a:endParaRPr lang="en-US" dirty="0"/>
          </a:p>
          <a:p>
            <a:r>
              <a:rPr lang="en-US" dirty="0" err="1"/>
              <a:t>Puorro</a:t>
            </a:r>
            <a:r>
              <a:rPr lang="en-US" dirty="0"/>
              <a:t>, T. (2011, November 29). </a:t>
            </a:r>
            <a:r>
              <a:rPr lang="en-US" i="1" dirty="0"/>
              <a:t>Choosing a Tablet for the Enterprise</a:t>
            </a:r>
            <a:r>
              <a:rPr lang="en-US" dirty="0"/>
              <a:t>. Retrieved November 29, 2011, from Cisco Systems, Inc. Web site: </a:t>
            </a:r>
            <a:r>
              <a:rPr lang="en-US" dirty="0">
                <a:hlinkClick r:id="rId5"/>
              </a:rPr>
              <a:t>http://blogs.cisco.com/collaboration/choosing-a-tablet-for-the-enterprise/</a:t>
            </a:r>
            <a:endParaRPr lang="en-US" dirty="0"/>
          </a:p>
          <a:p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9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96"/>
          </p:nvPr>
        </p:nvSpPr>
        <p:spPr>
          <a:xfrm>
            <a:off x="904188" y="14951552"/>
            <a:ext cx="10056813" cy="3924129"/>
          </a:xfrm>
        </p:spPr>
        <p:txBody>
          <a:bodyPr/>
          <a:lstStyle/>
          <a:p>
            <a:r>
              <a:rPr lang="en-US" dirty="0"/>
              <a:t>Dedicated programming towards one device.</a:t>
            </a:r>
          </a:p>
          <a:p>
            <a:pPr lvl="1"/>
            <a:r>
              <a:rPr lang="en-US" dirty="0"/>
              <a:t>All tablet-related IT work will be focused around one tablet</a:t>
            </a:r>
          </a:p>
          <a:p>
            <a:pPr lvl="1"/>
            <a:r>
              <a:rPr lang="en-US" dirty="0"/>
              <a:t>Attention is not divided between different devices</a:t>
            </a:r>
          </a:p>
          <a:p>
            <a:r>
              <a:rPr lang="en-US" dirty="0"/>
              <a:t>No compatibility issues</a:t>
            </a:r>
          </a:p>
          <a:p>
            <a:pPr lvl="1"/>
            <a:r>
              <a:rPr lang="en-US" dirty="0"/>
              <a:t>All employees will have the same devices with the same functionality</a:t>
            </a:r>
          </a:p>
          <a:p>
            <a:endParaRPr lang="en-US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0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2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12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Text Placeholder 28"/>
          <p:cNvSpPr>
            <a:spLocks noGrp="1"/>
          </p:cNvSpPr>
          <p:nvPr>
            <p:ph type="body" sz="quarter" idx="12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2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115"/>
          </p:nvPr>
        </p:nvSpPr>
        <p:spPr/>
      </p:sp>
      <p:sp>
        <p:nvSpPr>
          <p:cNvPr id="32" name="Picture Placeholder 31"/>
          <p:cNvSpPr>
            <a:spLocks noGrp="1"/>
          </p:cNvSpPr>
          <p:nvPr>
            <p:ph type="pic" sz="quarter" idx="126"/>
          </p:nvPr>
        </p:nvSpPr>
        <p:spPr/>
      </p:sp>
      <p:sp>
        <p:nvSpPr>
          <p:cNvPr id="33" name="Picture Placeholder 32"/>
          <p:cNvSpPr>
            <a:spLocks noGrp="1"/>
          </p:cNvSpPr>
          <p:nvPr>
            <p:ph type="pic" sz="quarter" idx="127"/>
          </p:nvPr>
        </p:nvSpPr>
        <p:spPr/>
      </p:sp>
      <p:sp>
        <p:nvSpPr>
          <p:cNvPr id="34" name="Picture Placeholder 33"/>
          <p:cNvSpPr>
            <a:spLocks noGrp="1"/>
          </p:cNvSpPr>
          <p:nvPr>
            <p:ph type="pic" sz="quarter" idx="128"/>
          </p:nvPr>
        </p:nvSpPr>
        <p:spPr/>
      </p:sp>
      <p:sp>
        <p:nvSpPr>
          <p:cNvPr id="35" name="Picture Placeholder 34"/>
          <p:cNvSpPr>
            <a:spLocks noGrp="1"/>
          </p:cNvSpPr>
          <p:nvPr>
            <p:ph type="pic" sz="quarter" idx="129"/>
          </p:nvPr>
        </p:nvSpPr>
        <p:spPr/>
      </p:sp>
      <p:sp>
        <p:nvSpPr>
          <p:cNvPr id="36" name="Picture Placeholder 35"/>
          <p:cNvSpPr>
            <a:spLocks noGrp="1"/>
          </p:cNvSpPr>
          <p:nvPr>
            <p:ph type="pic" sz="quarter" idx="130"/>
          </p:nvPr>
        </p:nvSpPr>
        <p:spPr/>
      </p:sp>
      <p:sp>
        <p:nvSpPr>
          <p:cNvPr id="37" name="Picture Placeholder 36"/>
          <p:cNvSpPr>
            <a:spLocks noGrp="1"/>
          </p:cNvSpPr>
          <p:nvPr>
            <p:ph type="pic" sz="quarter" idx="131"/>
          </p:nvPr>
        </p:nvSpPr>
        <p:spPr/>
      </p:sp>
      <p:sp>
        <p:nvSpPr>
          <p:cNvPr id="38" name="Picture Placeholder 37"/>
          <p:cNvSpPr>
            <a:spLocks noGrp="1"/>
          </p:cNvSpPr>
          <p:nvPr>
            <p:ph type="pic" sz="quarter" idx="132"/>
          </p:nvPr>
        </p:nvSpPr>
        <p:spPr/>
      </p:sp>
      <p:sp>
        <p:nvSpPr>
          <p:cNvPr id="39" name="Picture Placeholder 38"/>
          <p:cNvSpPr>
            <a:spLocks noGrp="1"/>
          </p:cNvSpPr>
          <p:nvPr>
            <p:ph type="pic" sz="quarter" idx="133"/>
          </p:nvPr>
        </p:nvSpPr>
        <p:spPr/>
      </p:sp>
      <p:sp>
        <p:nvSpPr>
          <p:cNvPr id="40" name="Picture Placeholder 39"/>
          <p:cNvSpPr>
            <a:spLocks noGrp="1"/>
          </p:cNvSpPr>
          <p:nvPr>
            <p:ph type="pic" sz="quarter" idx="134"/>
          </p:nvPr>
        </p:nvSpPr>
        <p:spPr/>
      </p:sp>
      <p:sp>
        <p:nvSpPr>
          <p:cNvPr id="41" name="Picture Placeholder 40"/>
          <p:cNvSpPr>
            <a:spLocks noGrp="1"/>
          </p:cNvSpPr>
          <p:nvPr>
            <p:ph type="pic" sz="quarter" idx="135"/>
          </p:nvPr>
        </p:nvSpPr>
        <p:spPr/>
      </p:sp>
      <p:sp>
        <p:nvSpPr>
          <p:cNvPr id="42" name="Text Placeholder 41"/>
          <p:cNvSpPr>
            <a:spLocks noGrp="1"/>
          </p:cNvSpPr>
          <p:nvPr>
            <p:ph type="body" sz="quarter" idx="13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3" name="Text Placeholder 42"/>
          <p:cNvSpPr>
            <a:spLocks noGrp="1"/>
          </p:cNvSpPr>
          <p:nvPr>
            <p:ph type="body" sz="quarter" idx="13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4" name="Text Placeholder 43"/>
          <p:cNvSpPr>
            <a:spLocks noGrp="1"/>
          </p:cNvSpPr>
          <p:nvPr>
            <p:ph type="body" sz="quarter" idx="13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5" name="Text Placeholder 44"/>
          <p:cNvSpPr>
            <a:spLocks noGrp="1"/>
          </p:cNvSpPr>
          <p:nvPr>
            <p:ph type="body" sz="quarter" idx="13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6" name="Text Placeholder 45"/>
          <p:cNvSpPr>
            <a:spLocks noGrp="1"/>
          </p:cNvSpPr>
          <p:nvPr>
            <p:ph type="body" sz="quarter" idx="14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7" name="Text Placeholder 46"/>
          <p:cNvSpPr>
            <a:spLocks noGrp="1"/>
          </p:cNvSpPr>
          <p:nvPr>
            <p:ph type="body" sz="quarter" idx="14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8" name="Text Placeholder 47"/>
          <p:cNvSpPr>
            <a:spLocks noGrp="1"/>
          </p:cNvSpPr>
          <p:nvPr>
            <p:ph type="body" sz="quarter" idx="14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9" name="Text Placeholder 48"/>
          <p:cNvSpPr>
            <a:spLocks noGrp="1"/>
          </p:cNvSpPr>
          <p:nvPr>
            <p:ph type="body" sz="quarter" idx="14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0" name="Text Placeholder 49"/>
          <p:cNvSpPr>
            <a:spLocks noGrp="1"/>
          </p:cNvSpPr>
          <p:nvPr>
            <p:ph type="body" sz="quarter" idx="14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1" name="Text Placeholder 50"/>
          <p:cNvSpPr>
            <a:spLocks noGrp="1"/>
          </p:cNvSpPr>
          <p:nvPr>
            <p:ph type="body" sz="quarter" idx="14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2" name="Text Placeholder 51"/>
          <p:cNvSpPr>
            <a:spLocks noGrp="1"/>
          </p:cNvSpPr>
          <p:nvPr>
            <p:ph type="body" sz="quarter" idx="14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3" name="Text Placeholder 52"/>
          <p:cNvSpPr>
            <a:spLocks noGrp="1"/>
          </p:cNvSpPr>
          <p:nvPr>
            <p:ph type="body" sz="quarter" idx="14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4" name="Text Placeholder 53"/>
          <p:cNvSpPr>
            <a:spLocks noGrp="1"/>
          </p:cNvSpPr>
          <p:nvPr>
            <p:ph type="body" sz="quarter" idx="14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5" name="Text Placeholder 54"/>
          <p:cNvSpPr>
            <a:spLocks noGrp="1"/>
          </p:cNvSpPr>
          <p:nvPr>
            <p:ph type="body" sz="quarter" idx="14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6" name="Text Placeholder 55"/>
          <p:cNvSpPr>
            <a:spLocks noGrp="1"/>
          </p:cNvSpPr>
          <p:nvPr>
            <p:ph type="body" sz="quarter" idx="150"/>
          </p:nvPr>
        </p:nvSpPr>
        <p:spPr>
          <a:xfrm>
            <a:off x="5932593" y="3185162"/>
            <a:ext cx="31998968" cy="923330"/>
          </a:xfrm>
        </p:spPr>
        <p:txBody>
          <a:bodyPr>
            <a:spAutoFit/>
          </a:bodyPr>
          <a:lstStyle/>
          <a:p>
            <a:endParaRPr lang="en-US" dirty="0"/>
          </a:p>
        </p:txBody>
      </p:sp>
      <p:sp>
        <p:nvSpPr>
          <p:cNvPr id="57" name="Text Placeholder 56"/>
          <p:cNvSpPr>
            <a:spLocks noGrp="1"/>
          </p:cNvSpPr>
          <p:nvPr>
            <p:ph type="body" sz="quarter" idx="151"/>
          </p:nvPr>
        </p:nvSpPr>
        <p:spPr/>
        <p:txBody>
          <a:bodyPr/>
          <a:lstStyle/>
          <a:p>
            <a:r>
              <a:rPr lang="en-US" dirty="0" smtClean="0"/>
              <a:t>By </a:t>
            </a:r>
            <a:r>
              <a:rPr lang="en-US" dirty="0" err="1" smtClean="0"/>
              <a:t>Cef</a:t>
            </a:r>
            <a:r>
              <a:rPr lang="en-US" dirty="0" smtClean="0"/>
              <a:t> Heruela</a:t>
            </a:r>
            <a:endParaRPr lang="en-US" dirty="0"/>
          </a:p>
        </p:txBody>
      </p:sp>
      <p:pic>
        <p:nvPicPr>
          <p:cNvPr id="1026" name="Picture 2" descr="http://www.tech.uh.edu/images/logos/uh_cot_logos/a_c_w_600.gif"/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" r="1667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tech.uh.edu/images/logos/uh_cot_logos/a_c_w_600.gif"/>
          <p:cNvPicPr>
            <a:picLocks noGrp="1" noChangeAspect="1" noChangeArrowheads="1"/>
          </p:cNvPicPr>
          <p:nvPr>
            <p:ph type="pic" sz="quarter" idx="18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" r="1667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sterPresentations.com-36x48-Template-V2b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lassic 3 Columns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lassic - Wide Center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Right Highlight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PosterPresentations.com-36x48-Template-V2b</Template>
  <TotalTime>11</TotalTime>
  <Words>476</Words>
  <Application>Microsoft Office PowerPoint</Application>
  <PresentationFormat>Custom</PresentationFormat>
  <Paragraphs>47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PosterPresentations.com-36x48-Template-V2b</vt:lpstr>
      <vt:lpstr>1_Classic 3 Columns</vt:lpstr>
      <vt:lpstr>Classic - Wide Center</vt:lpstr>
      <vt:lpstr>Right Highlight</vt:lpstr>
      <vt:lpstr>Tablet Computer Selection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PosterPresentations.com - 510.649.3001</dc:creator>
  <dc:description>This template is the property of PosterPresentations.com. Call us if you need help with this poster template._x000d_
1-866-649-3004           _x000d_
 (c)PosterPresentations.com</dc:description>
  <cp:lastModifiedBy>Cefilis</cp:lastModifiedBy>
  <cp:revision>4</cp:revision>
  <dcterms:created xsi:type="dcterms:W3CDTF">2011-04-21T17:08:10Z</dcterms:created>
  <dcterms:modified xsi:type="dcterms:W3CDTF">2011-11-30T03:49:56Z</dcterms:modified>
</cp:coreProperties>
</file>